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9" r:id="rId5"/>
    <p:sldId id="260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57"/>
            <a:ext cx="9144000" cy="685648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500570"/>
            <a:ext cx="8072494" cy="1143008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«Педагог-психолог года»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500042"/>
            <a:ext cx="3071834" cy="2857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7929618" cy="2786082"/>
          </a:xfrm>
        </p:spPr>
        <p:txBody>
          <a:bodyPr>
            <a:noAutofit/>
          </a:bodyPr>
          <a:lstStyle/>
          <a:p>
            <a:r>
              <a:rPr lang="ru-RU" sz="3500" b="1" dirty="0">
                <a:solidFill>
                  <a:schemeClr val="accent1">
                    <a:lumMod val="50000"/>
                  </a:schemeClr>
                </a:solidFill>
              </a:rPr>
              <a:t>Рекомендации по подготовке </a:t>
            </a:r>
            <a:br>
              <a:rPr lang="ru-RU" sz="35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500" b="1" dirty="0">
                <a:solidFill>
                  <a:schemeClr val="accent1">
                    <a:lumMod val="50000"/>
                  </a:schemeClr>
                </a:solidFill>
              </a:rPr>
              <a:t>к проведению регионального этапа Всероссийского конкурса профессионального мастерства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94" y="-1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Цели конкурса: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Повышение эффективности и качества психолого-педагогического сопровождения при реализации ФГОС общего образования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Рост профессионального мастерства педагогов-психологов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Обмен профессиональным опытом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Презентация лучших региональных практик применения профессионального стандарта педагога-психолога.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420AD2-88C8-4A01-AE53-D57278E6F150}"/>
              </a:ext>
            </a:extLst>
          </p:cNvPr>
          <p:cNvSpPr txBox="1"/>
          <p:nvPr/>
        </p:nvSpPr>
        <p:spPr>
          <a:xfrm flipH="1">
            <a:off x="1331639" y="548680"/>
            <a:ext cx="5976663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Цели конкурса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14432" y="-16"/>
            <a:ext cx="8229600" cy="1143000"/>
          </a:xfrm>
        </p:spPr>
        <p:txBody>
          <a:bodyPr>
            <a:noAutofit/>
          </a:bodyPr>
          <a:lstStyle/>
          <a:p>
            <a:r>
              <a:rPr lang="ru-RU" sz="3500" b="1" dirty="0">
                <a:solidFill>
                  <a:schemeClr val="bg1"/>
                </a:solidFill>
              </a:rPr>
              <a:t>Административная команда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1500174"/>
            <a:ext cx="8501122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Создание оптимальных материальных условий для подготовки к конкурсу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Обеспечение методическим сопровождением конкурсанта (в том числе необходимое дополнительное профессиональное образование)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Создание условий для реализации творческой деятельности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Организация группы сопровождающих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531B9E-19A3-4324-8BC9-7F943D3B2394}"/>
              </a:ext>
            </a:extLst>
          </p:cNvPr>
          <p:cNvSpPr txBox="1"/>
          <p:nvPr/>
        </p:nvSpPr>
        <p:spPr>
          <a:xfrm>
            <a:off x="1979712" y="476672"/>
            <a:ext cx="4680520" cy="523220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Административная команда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14432" y="-16"/>
            <a:ext cx="8229600" cy="1143000"/>
          </a:xfrm>
        </p:spPr>
        <p:txBody>
          <a:bodyPr>
            <a:noAutofit/>
          </a:bodyPr>
          <a:lstStyle/>
          <a:p>
            <a:r>
              <a:rPr lang="ru-RU" sz="3500" b="1" dirty="0">
                <a:solidFill>
                  <a:schemeClr val="bg1"/>
                </a:solidFill>
              </a:rPr>
              <a:t>Общий алгоритм подготовки конкурсантов 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1406" y="1285860"/>
            <a:ext cx="8858280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Внимательно изучить Положение о конкурсе, утвержденное оргкомитетом;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Провести системный анализ опыта участников конкурса предыдущих лет, изучить тенденции в практике подготовки и подачи конкурсных материалов;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Проанализировать опыт вашего конкурсанта, выявить наиболее выигрышные направления в его деятельности, в которых он достиг больших успехов;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Выбрать для презентации перспективные направления по профилю работы, которые отражают современные подходы и тенденции в системе психолого-педагогического сопровождения образования;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Оказать методическую поддержку конкурсанту по подготовке к вопросам нормативно-правового обеспечения деятельности, теоретическим основам профессиональной деятельности, по работе с документами;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 целью обретения опыта публичных выступления привлекать конкурсанта к участию в городских и региональных мероприятиях в качестве спикера;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Осуществлять анализ видеозаписи репетиционных мероприятий для совершенствования презентации конкурсанта;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Обеспечить психологическую, мотивационную готовность конкурсанта.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99B3E9-A643-4065-86B3-BB403721EE9E}"/>
              </a:ext>
            </a:extLst>
          </p:cNvPr>
          <p:cNvSpPr txBox="1"/>
          <p:nvPr/>
        </p:nvSpPr>
        <p:spPr>
          <a:xfrm>
            <a:off x="1187624" y="509216"/>
            <a:ext cx="691276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Общий алгоритм подготовки конкурсанта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.png"/>
          <p:cNvPicPr>
            <a:picLocks noChangeAspect="1"/>
          </p:cNvPicPr>
          <p:nvPr/>
        </p:nvPicPr>
        <p:blipFill>
          <a:blip r:embed="rId2" cstate="print"/>
          <a:srcRect t="90634" r="70313" b="4156"/>
          <a:stretch>
            <a:fillRect/>
          </a:stretch>
        </p:blipFill>
        <p:spPr>
          <a:xfrm>
            <a:off x="0" y="6215082"/>
            <a:ext cx="2714612" cy="35719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714612" y="357174"/>
            <a:ext cx="642942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5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Особенности конкурсных испытаний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00364" y="1498586"/>
            <a:ext cx="55007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000364" y="1724933"/>
            <a:ext cx="5857916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Конкурсные мероприятия состоят из нескольких туров</a:t>
            </a:r>
          </a:p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В рамках очного тура наибольшее количество баллов имеет испытание «Мастер - класс». </a:t>
            </a:r>
          </a:p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Опыт выполнения требования ФГОС,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профстандарта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тиражируемость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 опыта.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0" y="3286124"/>
            <a:ext cx="271461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dirty="0">
                <a:solidFill>
                  <a:schemeClr val="bg1"/>
                </a:solidFill>
              </a:rPr>
              <a:t>Рекомендации по подготовке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к проведению федерального этапа Всероссийского конкурса профессионального мастерства «Педагог-психолог России – 2018»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.png"/>
          <p:cNvPicPr>
            <a:picLocks noChangeAspect="1"/>
          </p:cNvPicPr>
          <p:nvPr/>
        </p:nvPicPr>
        <p:blipFill>
          <a:blip r:embed="rId2" cstate="print"/>
          <a:srcRect t="90634" r="70313" b="4156"/>
          <a:stretch>
            <a:fillRect/>
          </a:stretch>
        </p:blipFill>
        <p:spPr>
          <a:xfrm>
            <a:off x="0" y="6215082"/>
            <a:ext cx="2714612" cy="35719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3286124"/>
            <a:ext cx="271461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dirty="0">
                <a:solidFill>
                  <a:schemeClr val="bg1"/>
                </a:solidFill>
              </a:rPr>
              <a:t>Рекомендации по подготовке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к проведению федерального этапа Всероссийского конкурса профессионального мастерства «Педагог-психолог России – 2018»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714612" y="428604"/>
            <a:ext cx="6429420" cy="100013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5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Методическая поддержка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00364" y="1142984"/>
            <a:ext cx="55007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000364" y="1428736"/>
            <a:ext cx="585791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Проблемное содержание заданий конкурсных испытаний «Профессиональный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квест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» (письменное задание)</a:t>
            </a:r>
          </a:p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Перечень рекомендуемых для учета психодиагностических методик</a:t>
            </a:r>
          </a:p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Проблемное содержание конкурсного испытания финального тура - задания «Профессиональные кейсы»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280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Рекомендации по подготовке  к проведению регионального этапа Всероссийского конкурса профессионального мастерства</vt:lpstr>
      <vt:lpstr>Цели конкурса: </vt:lpstr>
      <vt:lpstr>Административная команда</vt:lpstr>
      <vt:lpstr>Общий алгоритм подготовки конкурсантов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Тьютор в инклюзивной школе: сопровождение ребёнка с особенностями развития</dc:title>
  <dc:creator>Минюрова C.А.</dc:creator>
  <cp:lastModifiedBy>Admin</cp:lastModifiedBy>
  <cp:revision>26</cp:revision>
  <dcterms:created xsi:type="dcterms:W3CDTF">2018-08-07T08:50:24Z</dcterms:created>
  <dcterms:modified xsi:type="dcterms:W3CDTF">2025-06-08T19:24:55Z</dcterms:modified>
</cp:coreProperties>
</file>