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75" r:id="rId3"/>
    <p:sldId id="265" r:id="rId4"/>
    <p:sldId id="260" r:id="rId5"/>
    <p:sldId id="263" r:id="rId6"/>
    <p:sldId id="279" r:id="rId7"/>
    <p:sldId id="281" r:id="rId8"/>
    <p:sldId id="282" r:id="rId9"/>
    <p:sldId id="283" r:id="rId10"/>
    <p:sldId id="284" r:id="rId11"/>
    <p:sldId id="262" r:id="rId12"/>
    <p:sldId id="270" r:id="rId13"/>
    <p:sldId id="264" r:id="rId14"/>
    <p:sldId id="272" r:id="rId15"/>
    <p:sldId id="273" r:id="rId16"/>
    <p:sldId id="276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1" autoAdjust="0"/>
    <p:restoredTop sz="94707" autoAdjust="0"/>
  </p:normalViewPr>
  <p:slideViewPr>
    <p:cSldViewPr snapToGrid="0">
      <p:cViewPr>
        <p:scale>
          <a:sx n="50" d="100"/>
          <a:sy n="50" d="100"/>
        </p:scale>
        <p:origin x="-1968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874012"/>
      </p:ext>
    </p:extLst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004135"/>
      </p:ext>
    </p:extLst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7074333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4265546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9550234"/>
      </p:ext>
    </p:extLst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9083979"/>
      </p:ext>
    </p:extLst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6000564"/>
      </p:ext>
    </p:extLst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4350927"/>
      </p:ext>
    </p:extLst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4920567"/>
      </p:ext>
    </p:extLst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1012904"/>
      </p:ext>
    </p:extLst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4140566"/>
      </p:ext>
    </p:extLst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61765"/>
          <a:stretch/>
        </p:blipFill>
        <p:spPr>
          <a:xfrm>
            <a:off x="0" y="0"/>
            <a:ext cx="9144000" cy="2622176"/>
          </a:xfrm>
          <a:prstGeom prst="rect">
            <a:avLst/>
          </a:prstGeom>
        </p:spPr>
      </p:pic>
      <p:sp>
        <p:nvSpPr>
          <p:cNvPr id="9" name="Прямоугольник 8"/>
          <p:cNvSpPr/>
          <p:nvPr userDrawn="1"/>
        </p:nvSpPr>
        <p:spPr>
          <a:xfrm rot="5400000">
            <a:off x="3260912" y="-3260912"/>
            <a:ext cx="2622174" cy="914400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29" name="Заголовок 1"/>
          <p:cNvSpPr txBox="1">
            <a:spLocks/>
          </p:cNvSpPr>
          <p:nvPr/>
        </p:nvSpPr>
        <p:spPr>
          <a:xfrm>
            <a:off x="2243434" y="1177095"/>
            <a:ext cx="4667398" cy="18766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6000" b="1" spc="50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  <a:p>
            <a:endParaRPr lang="ru-RU" sz="6000" b="1" spc="50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  <a:p>
            <a:endParaRPr lang="ru-RU" sz="6000" b="1" spc="50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  <a:p>
            <a:endParaRPr lang="ru-RU" sz="6000" b="1" spc="50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30" name="Подзаголовок 2"/>
          <p:cNvSpPr txBox="1">
            <a:spLocks/>
          </p:cNvSpPr>
          <p:nvPr/>
        </p:nvSpPr>
        <p:spPr>
          <a:xfrm>
            <a:off x="2702357" y="1266892"/>
            <a:ext cx="3517612" cy="4858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b="1" u="sng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АРТбук</a:t>
            </a:r>
            <a:endParaRPr lang="ru-RU" sz="6000" b="1" u="sng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работе</a:t>
            </a:r>
          </a:p>
          <a:p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 детьми ОВЗ.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38328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арт\ооо\фото52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402461" y="3735762"/>
            <a:ext cx="3554026" cy="21883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User\Desktop\арт\img2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5471" y="0"/>
            <a:ext cx="4001729" cy="6400800"/>
          </a:xfrm>
          <a:prstGeom prst="rect">
            <a:avLst/>
          </a:prstGeom>
          <a:noFill/>
        </p:spPr>
      </p:pic>
      <p:pic>
        <p:nvPicPr>
          <p:cNvPr id="1028" name="Picture 4" descr="C:\Users\User\Desktop\арт\фото48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833320" y="3488327"/>
            <a:ext cx="3651352" cy="2586550"/>
          </a:xfrm>
          <a:prstGeom prst="rect">
            <a:avLst/>
          </a:prstGeom>
          <a:noFill/>
        </p:spPr>
      </p:pic>
      <p:pic>
        <p:nvPicPr>
          <p:cNvPr id="1029" name="Picture 5" descr="C:\Users\User\Desktop\арт\фото21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7744" y="0"/>
            <a:ext cx="3902075" cy="292576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C:\Users\User\Desktop\арт\ооо\фото52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679820" y="1966119"/>
            <a:ext cx="6858000" cy="2925763"/>
          </a:xfrm>
          <a:prstGeom prst="rect">
            <a:avLst/>
          </a:prstGeom>
          <a:noFill/>
        </p:spPr>
      </p:pic>
      <p:pic>
        <p:nvPicPr>
          <p:cNvPr id="3077" name="Picture 5" descr="C:\Users\User\Desktop\арт\ооо\фото53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167380" y="2975652"/>
            <a:ext cx="3937819" cy="3826877"/>
          </a:xfrm>
          <a:prstGeom prst="rect">
            <a:avLst/>
          </a:prstGeom>
          <a:noFill/>
        </p:spPr>
      </p:pic>
      <p:pic>
        <p:nvPicPr>
          <p:cNvPr id="3078" name="Picture 6" descr="C:\Users\User\Desktop\арт\ооо\фото53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319946" y="2976986"/>
            <a:ext cx="3902075" cy="3262186"/>
          </a:xfrm>
          <a:prstGeom prst="rect">
            <a:avLst/>
          </a:prstGeom>
          <a:noFill/>
        </p:spPr>
      </p:pic>
      <p:pic>
        <p:nvPicPr>
          <p:cNvPr id="3079" name="Picture 7" descr="C:\Users\User\Desktop\арт\ооо\фото53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76981"/>
            <a:ext cx="3293141" cy="2256504"/>
          </a:xfrm>
          <a:prstGeom prst="rect">
            <a:avLst/>
          </a:prstGeom>
          <a:noFill/>
        </p:spPr>
      </p:pic>
      <p:pic>
        <p:nvPicPr>
          <p:cNvPr id="5" name="Picture 2" descr="C:\Users\User\Desktop\арт\ооо\фото529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648829" y="-421723"/>
            <a:ext cx="3082415" cy="392586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4192" y="288926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5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Анютины </a:t>
            </a:r>
            <a:br>
              <a:rPr lang="ru-RU" sz="5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сказки.</a:t>
            </a:r>
            <a:endParaRPr lang="ru-RU" sz="5400" b="1" i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0170515_1032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38600" y="1673943"/>
            <a:ext cx="4667250" cy="4421088"/>
          </a:xfrm>
        </p:spPr>
      </p:pic>
      <p:pic>
        <p:nvPicPr>
          <p:cNvPr id="5" name="Содержимое 4" descr="фото53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" y="437158"/>
            <a:ext cx="3205162" cy="2858492"/>
          </a:xfrm>
          <a:prstGeom prst="rect">
            <a:avLst/>
          </a:prstGeom>
        </p:spPr>
      </p:pic>
      <p:pic>
        <p:nvPicPr>
          <p:cNvPr id="6" name="Содержимое 5" descr="фото537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2450" y="3810000"/>
            <a:ext cx="3338513" cy="274578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User\Pictures\работа\лекотека\фото49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7665" y="0"/>
            <a:ext cx="6076335" cy="6858000"/>
          </a:xfrm>
          <a:prstGeom prst="rect">
            <a:avLst/>
          </a:prstGeom>
          <a:noFill/>
        </p:spPr>
      </p:pic>
      <p:pic>
        <p:nvPicPr>
          <p:cNvPr id="1026" name="Picture 2" descr="C:\Users\User\Pictures\работа\арт\2\фото53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488156" y="2101978"/>
            <a:ext cx="3902075" cy="292576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Pictures\работа\арт\2\фото53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1123" y="0"/>
            <a:ext cx="2610464" cy="1946786"/>
          </a:xfrm>
          <a:prstGeom prst="rect">
            <a:avLst/>
          </a:prstGeom>
          <a:noFill/>
        </p:spPr>
      </p:pic>
      <p:pic>
        <p:nvPicPr>
          <p:cNvPr id="6" name="Picture 3" descr="C:\Users\User\Pictures\работа\арт\2\фото53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697480" cy="2036618"/>
          </a:xfrm>
          <a:prstGeom prst="rect">
            <a:avLst/>
          </a:prstGeom>
          <a:noFill/>
        </p:spPr>
      </p:pic>
      <p:pic>
        <p:nvPicPr>
          <p:cNvPr id="2051" name="Picture 3" descr="C:\Users\User\Pictures\работа\арт\2\фото53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524764" y="182961"/>
            <a:ext cx="2802197" cy="2436275"/>
          </a:xfrm>
          <a:prstGeom prst="rect">
            <a:avLst/>
          </a:prstGeom>
          <a:noFill/>
        </p:spPr>
      </p:pic>
      <p:pic>
        <p:nvPicPr>
          <p:cNvPr id="2052" name="Picture 4" descr="C:\Users\User\Pictures\работа\арт\2\фото53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7839" y="3849328"/>
            <a:ext cx="3116161" cy="2227007"/>
          </a:xfrm>
          <a:prstGeom prst="rect">
            <a:avLst/>
          </a:prstGeom>
          <a:noFill/>
        </p:spPr>
      </p:pic>
      <p:pic>
        <p:nvPicPr>
          <p:cNvPr id="2053" name="Picture 5" descr="C:\Users\User\Pictures\работа\арт\2\фото53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-373524" y="3841729"/>
            <a:ext cx="3006341" cy="2259294"/>
          </a:xfrm>
          <a:prstGeom prst="rect">
            <a:avLst/>
          </a:prstGeom>
          <a:noFill/>
        </p:spPr>
      </p:pic>
      <p:pic>
        <p:nvPicPr>
          <p:cNvPr id="2054" name="Picture 6" descr="C:\Users\User\Pictures\работа\арт\2\фото533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1987613" y="2852187"/>
            <a:ext cx="4333695" cy="3087995"/>
          </a:xfrm>
          <a:prstGeom prst="rect">
            <a:avLst/>
          </a:prstGeom>
          <a:noFill/>
        </p:spPr>
      </p:pic>
      <p:sp>
        <p:nvSpPr>
          <p:cNvPr id="12" name="Стрелка вправо 11"/>
          <p:cNvSpPr/>
          <p:nvPr/>
        </p:nvSpPr>
        <p:spPr>
          <a:xfrm>
            <a:off x="6150077" y="1047135"/>
            <a:ext cx="619433" cy="484632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639665" y="2831690"/>
            <a:ext cx="484632" cy="978408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>
            <a:off x="5619136" y="3834580"/>
            <a:ext cx="521208" cy="484632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1651819" y="3569110"/>
            <a:ext cx="978408" cy="484632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2787445" y="1061884"/>
            <a:ext cx="648929" cy="484632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000"/>
                            </p:stCondLst>
                            <p:childTnLst>
                              <p:par>
                                <p:cTn id="7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6000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0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8000"/>
                            </p:stCondLst>
                            <p:childTnLst>
                              <p:par>
                                <p:cTn id="14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8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925" decel="100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1925" decel="100000"/>
                                        <p:tgtEl>
                                          <p:spTgt spid="205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2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3" dur="1925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4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5" dur="1925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66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Pictures\работа\арт\2\фото534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567815" y="1629698"/>
            <a:ext cx="5442158" cy="38935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User\Pictures\работа\арт\2\фото53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4795" y="191729"/>
            <a:ext cx="4079773" cy="27144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C:\Users\User\Pictures\работа\арт\2\фото53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0769" y="3318388"/>
            <a:ext cx="4296031" cy="32392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075" y="903962"/>
            <a:ext cx="4897553" cy="795801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err="1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АРТбук</a:t>
            </a:r>
            <a: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</a:t>
            </a:r>
            <a:b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</a:br>
            <a: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(педагог)</a:t>
            </a:r>
            <a:b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</a:br>
            <a:r>
              <a:rPr lang="ru-RU" sz="4400" dirty="0" smtClean="0"/>
              <a:t>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799860" y="5058038"/>
            <a:ext cx="6251577" cy="555625"/>
            <a:chOff x="1248" y="1440"/>
            <a:chExt cx="3938" cy="350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  <a:contourClr>
                <a:srgbClr val="FF7C80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293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i="1" dirty="0" smtClean="0"/>
                <a:t>оптимален для самовыражения</a:t>
              </a:r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4</a:t>
              </a:r>
            </a:p>
          </p:txBody>
        </p:sp>
      </p:grp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661161" y="1667138"/>
            <a:ext cx="5105400" cy="555625"/>
            <a:chOff x="1248" y="2030"/>
            <a:chExt cx="3216" cy="350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88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/>
                <a:t>доступен</a:t>
              </a:r>
              <a:endParaRPr lang="en-US" sz="2400" dirty="0"/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1</a:t>
              </a: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1582321" y="2777568"/>
            <a:ext cx="5105400" cy="555625"/>
            <a:chOff x="1248" y="2640"/>
            <a:chExt cx="3216" cy="350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78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err="1" smtClean="0"/>
                <a:t>полифункционален</a:t>
              </a:r>
              <a:endParaRPr lang="ru-RU" sz="2400" b="1" dirty="0" smtClean="0"/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2</a:t>
              </a: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615074" y="3922412"/>
            <a:ext cx="5105400" cy="555625"/>
            <a:chOff x="1248" y="3230"/>
            <a:chExt cx="3216" cy="350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117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i="1" dirty="0" smtClean="0"/>
                <a:t>вариативен</a:t>
              </a:r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3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7242523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8125" y="980162"/>
            <a:ext cx="4897553" cy="795801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err="1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АРТбук</a:t>
            </a:r>
            <a: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/>
            </a:r>
            <a:b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</a:br>
            <a: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(дети)</a:t>
            </a:r>
            <a:b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</a:br>
            <a:r>
              <a:rPr lang="ru-RU" sz="4400" dirty="0" smtClean="0"/>
              <a:t>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628410" y="4524638"/>
            <a:ext cx="5105401" cy="555625"/>
            <a:chOff x="1248" y="1440"/>
            <a:chExt cx="3216" cy="350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  <a:contourClr>
                <a:srgbClr val="FF7C80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195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i="1" dirty="0" smtClean="0"/>
                <a:t>самостоятельность</a:t>
              </a:r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4</a:t>
              </a:r>
            </a:p>
          </p:txBody>
        </p:sp>
      </p:grp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699261" y="1552838"/>
            <a:ext cx="6353176" cy="555625"/>
            <a:chOff x="1248" y="2030"/>
            <a:chExt cx="4002" cy="350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299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/>
                <a:t> уверенность в собственных силах</a:t>
              </a:r>
              <a:endParaRPr lang="en-US" sz="2400" dirty="0"/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1</a:t>
              </a: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1525171" y="2568018"/>
            <a:ext cx="5105400" cy="555625"/>
            <a:chOff x="1248" y="2640"/>
            <a:chExt cx="3216" cy="350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68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/>
                <a:t>любознательность</a:t>
              </a:r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2</a:t>
              </a: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596024" y="3465212"/>
            <a:ext cx="6283326" cy="555625"/>
            <a:chOff x="1248" y="3230"/>
            <a:chExt cx="3958" cy="350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295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i="1" dirty="0" smtClean="0"/>
                <a:t>способность к волевым усилиям</a:t>
              </a:r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3</a:t>
              </a:r>
            </a:p>
          </p:txBody>
        </p:sp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743508" y="5547295"/>
            <a:ext cx="5105400" cy="555625"/>
            <a:chOff x="1248" y="3230"/>
            <a:chExt cx="3216" cy="350"/>
          </a:xfrm>
        </p:grpSpPr>
        <p:sp>
          <p:nvSpPr>
            <p:cNvPr id="99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  <a:contourClr>
                <a:srgbClr val="990099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01" name="Text Box 25"/>
            <p:cNvSpPr txBox="1">
              <a:spLocks noChangeArrowheads="1"/>
            </p:cNvSpPr>
            <p:nvPr/>
          </p:nvSpPr>
          <p:spPr bwMode="gray">
            <a:xfrm>
              <a:off x="2256" y="3272"/>
              <a:ext cx="144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i="1" dirty="0" err="1" smtClean="0"/>
                <a:t>креативность</a:t>
              </a:r>
              <a:r>
                <a:rPr lang="ru-RU" sz="2400" dirty="0" smtClean="0"/>
                <a:t> </a:t>
              </a:r>
              <a:endParaRPr lang="en-US" sz="2400" dirty="0"/>
            </a:p>
          </p:txBody>
        </p:sp>
        <p:sp>
          <p:nvSpPr>
            <p:cNvPr id="102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5</a:t>
              </a:r>
            </a:p>
          </p:txBody>
        </p:sp>
      </p:grp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269306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42523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8574"/>
            <a:ext cx="9147359" cy="898895"/>
          </a:xfrm>
        </p:spPr>
        <p:txBody>
          <a:bodyPr>
            <a:normAutofit/>
          </a:bodyPr>
          <a:lstStyle/>
          <a:p>
            <a:pPr algn="ctr"/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997527" y="0"/>
            <a:ext cx="7342909" cy="6858000"/>
            <a:chOff x="1292" y="816"/>
            <a:chExt cx="3172" cy="3264"/>
          </a:xfrm>
        </p:grpSpPr>
        <p:sp>
          <p:nvSpPr>
            <p:cNvPr id="857" name="Freeform 5"/>
            <p:cNvSpPr>
              <a:spLocks/>
            </p:cNvSpPr>
            <p:nvPr/>
          </p:nvSpPr>
          <p:spPr bwMode="gray">
            <a:xfrm>
              <a:off x="2352" y="816"/>
              <a:ext cx="1008" cy="1673"/>
            </a:xfrm>
            <a:custGeom>
              <a:avLst/>
              <a:gdLst>
                <a:gd name="T0" fmla="*/ 1467 w 1470"/>
                <a:gd name="T1" fmla="*/ 1246 h 2346"/>
                <a:gd name="T2" fmla="*/ 1444 w 1470"/>
                <a:gd name="T3" fmla="*/ 1390 h 2346"/>
                <a:gd name="T4" fmla="*/ 1400 w 1470"/>
                <a:gd name="T5" fmla="*/ 1529 h 2346"/>
                <a:gd name="T6" fmla="*/ 1339 w 1470"/>
                <a:gd name="T7" fmla="*/ 1662 h 2346"/>
                <a:gd name="T8" fmla="*/ 1267 w 1470"/>
                <a:gd name="T9" fmla="*/ 1784 h 2346"/>
                <a:gd name="T10" fmla="*/ 1187 w 1470"/>
                <a:gd name="T11" fmla="*/ 1898 h 2346"/>
                <a:gd name="T12" fmla="*/ 1102 w 1470"/>
                <a:gd name="T13" fmla="*/ 2002 h 2346"/>
                <a:gd name="T14" fmla="*/ 1019 w 1470"/>
                <a:gd name="T15" fmla="*/ 2094 h 2346"/>
                <a:gd name="T16" fmla="*/ 939 w 1470"/>
                <a:gd name="T17" fmla="*/ 2174 h 2346"/>
                <a:gd name="T18" fmla="*/ 866 w 1470"/>
                <a:gd name="T19" fmla="*/ 2239 h 2346"/>
                <a:gd name="T20" fmla="*/ 806 w 1470"/>
                <a:gd name="T21" fmla="*/ 2290 h 2346"/>
                <a:gd name="T22" fmla="*/ 763 w 1470"/>
                <a:gd name="T23" fmla="*/ 2325 h 2346"/>
                <a:gd name="T24" fmla="*/ 739 w 1470"/>
                <a:gd name="T25" fmla="*/ 2343 h 2346"/>
                <a:gd name="T26" fmla="*/ 732 w 1470"/>
                <a:gd name="T27" fmla="*/ 2343 h 2346"/>
                <a:gd name="T28" fmla="*/ 709 w 1470"/>
                <a:gd name="T29" fmla="*/ 2325 h 2346"/>
                <a:gd name="T30" fmla="*/ 665 w 1470"/>
                <a:gd name="T31" fmla="*/ 2290 h 2346"/>
                <a:gd name="T32" fmla="*/ 604 w 1470"/>
                <a:gd name="T33" fmla="*/ 2239 h 2346"/>
                <a:gd name="T34" fmla="*/ 532 w 1470"/>
                <a:gd name="T35" fmla="*/ 2174 h 2346"/>
                <a:gd name="T36" fmla="*/ 452 w 1470"/>
                <a:gd name="T37" fmla="*/ 2094 h 2346"/>
                <a:gd name="T38" fmla="*/ 367 w 1470"/>
                <a:gd name="T39" fmla="*/ 2002 h 2346"/>
                <a:gd name="T40" fmla="*/ 284 w 1470"/>
                <a:gd name="T41" fmla="*/ 1898 h 2346"/>
                <a:gd name="T42" fmla="*/ 204 w 1470"/>
                <a:gd name="T43" fmla="*/ 1784 h 2346"/>
                <a:gd name="T44" fmla="*/ 131 w 1470"/>
                <a:gd name="T45" fmla="*/ 1662 h 2346"/>
                <a:gd name="T46" fmla="*/ 71 w 1470"/>
                <a:gd name="T47" fmla="*/ 1529 h 2346"/>
                <a:gd name="T48" fmla="*/ 27 w 1470"/>
                <a:gd name="T49" fmla="*/ 1390 h 2346"/>
                <a:gd name="T50" fmla="*/ 4 w 1470"/>
                <a:gd name="T51" fmla="*/ 1246 h 2346"/>
                <a:gd name="T52" fmla="*/ 4 w 1470"/>
                <a:gd name="T53" fmla="*/ 1098 h 2346"/>
                <a:gd name="T54" fmla="*/ 27 w 1470"/>
                <a:gd name="T55" fmla="*/ 954 h 2346"/>
                <a:gd name="T56" fmla="*/ 71 w 1470"/>
                <a:gd name="T57" fmla="*/ 815 h 2346"/>
                <a:gd name="T58" fmla="*/ 131 w 1470"/>
                <a:gd name="T59" fmla="*/ 684 h 2346"/>
                <a:gd name="T60" fmla="*/ 204 w 1470"/>
                <a:gd name="T61" fmla="*/ 560 h 2346"/>
                <a:gd name="T62" fmla="*/ 284 w 1470"/>
                <a:gd name="T63" fmla="*/ 446 h 2346"/>
                <a:gd name="T64" fmla="*/ 367 w 1470"/>
                <a:gd name="T65" fmla="*/ 343 h 2346"/>
                <a:gd name="T66" fmla="*/ 452 w 1470"/>
                <a:gd name="T67" fmla="*/ 251 h 2346"/>
                <a:gd name="T68" fmla="*/ 532 w 1470"/>
                <a:gd name="T69" fmla="*/ 170 h 2346"/>
                <a:gd name="T70" fmla="*/ 604 w 1470"/>
                <a:gd name="T71" fmla="*/ 105 h 2346"/>
                <a:gd name="T72" fmla="*/ 665 w 1470"/>
                <a:gd name="T73" fmla="*/ 55 h 2346"/>
                <a:gd name="T74" fmla="*/ 709 w 1470"/>
                <a:gd name="T75" fmla="*/ 19 h 2346"/>
                <a:gd name="T76" fmla="*/ 732 w 1470"/>
                <a:gd name="T77" fmla="*/ 1 h 2346"/>
                <a:gd name="T78" fmla="*/ 739 w 1470"/>
                <a:gd name="T79" fmla="*/ 1 h 2346"/>
                <a:gd name="T80" fmla="*/ 763 w 1470"/>
                <a:gd name="T81" fmla="*/ 19 h 2346"/>
                <a:gd name="T82" fmla="*/ 806 w 1470"/>
                <a:gd name="T83" fmla="*/ 55 h 2346"/>
                <a:gd name="T84" fmla="*/ 866 w 1470"/>
                <a:gd name="T85" fmla="*/ 105 h 2346"/>
                <a:gd name="T86" fmla="*/ 939 w 1470"/>
                <a:gd name="T87" fmla="*/ 170 h 2346"/>
                <a:gd name="T88" fmla="*/ 1019 w 1470"/>
                <a:gd name="T89" fmla="*/ 251 h 2346"/>
                <a:gd name="T90" fmla="*/ 1102 w 1470"/>
                <a:gd name="T91" fmla="*/ 343 h 2346"/>
                <a:gd name="T92" fmla="*/ 1187 w 1470"/>
                <a:gd name="T93" fmla="*/ 446 h 2346"/>
                <a:gd name="T94" fmla="*/ 1267 w 1470"/>
                <a:gd name="T95" fmla="*/ 560 h 2346"/>
                <a:gd name="T96" fmla="*/ 1339 w 1470"/>
                <a:gd name="T97" fmla="*/ 684 h 2346"/>
                <a:gd name="T98" fmla="*/ 1400 w 1470"/>
                <a:gd name="T99" fmla="*/ 815 h 2346"/>
                <a:gd name="T100" fmla="*/ 1444 w 1470"/>
                <a:gd name="T101" fmla="*/ 954 h 2346"/>
                <a:gd name="T102" fmla="*/ 1467 w 1470"/>
                <a:gd name="T103" fmla="*/ 1098 h 2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gradFill rotWithShape="1">
              <a:gsLst>
                <a:gs pos="0">
                  <a:srgbClr val="53B749"/>
                </a:gs>
                <a:gs pos="100000">
                  <a:srgbClr val="53B749">
                    <a:gamma/>
                    <a:tint val="33333"/>
                    <a:invGamma/>
                  </a:srgbClr>
                </a:gs>
              </a:gsLst>
              <a:lin ang="54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58" name="Freeform 6"/>
            <p:cNvSpPr>
              <a:spLocks/>
            </p:cNvSpPr>
            <p:nvPr/>
          </p:nvSpPr>
          <p:spPr bwMode="gray">
            <a:xfrm rot="575181">
              <a:off x="1296" y="1584"/>
              <a:ext cx="1749" cy="924"/>
            </a:xfrm>
            <a:custGeom>
              <a:avLst/>
              <a:gdLst>
                <a:gd name="T0" fmla="*/ 1451 w 2032"/>
                <a:gd name="T1" fmla="*/ 175 h 1536"/>
                <a:gd name="T2" fmla="*/ 1572 w 2032"/>
                <a:gd name="T3" fmla="*/ 277 h 1536"/>
                <a:gd name="T4" fmla="*/ 1676 w 2032"/>
                <a:gd name="T5" fmla="*/ 395 h 1536"/>
                <a:gd name="T6" fmla="*/ 1763 w 2032"/>
                <a:gd name="T7" fmla="*/ 525 h 1536"/>
                <a:gd name="T8" fmla="*/ 1835 w 2032"/>
                <a:gd name="T9" fmla="*/ 660 h 1536"/>
                <a:gd name="T10" fmla="*/ 1893 w 2032"/>
                <a:gd name="T11" fmla="*/ 798 h 1536"/>
                <a:gd name="T12" fmla="*/ 1940 w 2032"/>
                <a:gd name="T13" fmla="*/ 929 h 1536"/>
                <a:gd name="T14" fmla="*/ 1975 w 2032"/>
                <a:gd name="T15" fmla="*/ 1053 h 1536"/>
                <a:gd name="T16" fmla="*/ 2000 w 2032"/>
                <a:gd name="T17" fmla="*/ 1161 h 1536"/>
                <a:gd name="T18" fmla="*/ 2017 w 2032"/>
                <a:gd name="T19" fmla="*/ 1250 h 1536"/>
                <a:gd name="T20" fmla="*/ 2026 w 2032"/>
                <a:gd name="T21" fmla="*/ 1316 h 1536"/>
                <a:gd name="T22" fmla="*/ 2030 w 2032"/>
                <a:gd name="T23" fmla="*/ 1349 h 1536"/>
                <a:gd name="T24" fmla="*/ 2027 w 2032"/>
                <a:gd name="T25" fmla="*/ 1356 h 1536"/>
                <a:gd name="T26" fmla="*/ 1998 w 2032"/>
                <a:gd name="T27" fmla="*/ 1368 h 1536"/>
                <a:gd name="T28" fmla="*/ 1941 w 2032"/>
                <a:gd name="T29" fmla="*/ 1390 h 1536"/>
                <a:gd name="T30" fmla="*/ 1861 w 2032"/>
                <a:gd name="T31" fmla="*/ 1419 h 1536"/>
                <a:gd name="T32" fmla="*/ 1762 w 2032"/>
                <a:gd name="T33" fmla="*/ 1450 h 1536"/>
                <a:gd name="T34" fmla="*/ 1647 w 2032"/>
                <a:gd name="T35" fmla="*/ 1480 h 1536"/>
                <a:gd name="T36" fmla="*/ 1517 w 2032"/>
                <a:gd name="T37" fmla="*/ 1507 h 1536"/>
                <a:gd name="T38" fmla="*/ 1377 w 2032"/>
                <a:gd name="T39" fmla="*/ 1527 h 1536"/>
                <a:gd name="T40" fmla="*/ 1231 w 2032"/>
                <a:gd name="T41" fmla="*/ 1536 h 1536"/>
                <a:gd name="T42" fmla="*/ 1082 w 2032"/>
                <a:gd name="T43" fmla="*/ 1532 h 1536"/>
                <a:gd name="T44" fmla="*/ 933 w 2032"/>
                <a:gd name="T45" fmla="*/ 1511 h 1536"/>
                <a:gd name="T46" fmla="*/ 788 w 2032"/>
                <a:gd name="T47" fmla="*/ 1469 h 1536"/>
                <a:gd name="T48" fmla="*/ 648 w 2032"/>
                <a:gd name="T49" fmla="*/ 1405 h 1536"/>
                <a:gd name="T50" fmla="*/ 518 w 2032"/>
                <a:gd name="T51" fmla="*/ 1313 h 1536"/>
                <a:gd name="T52" fmla="*/ 405 w 2032"/>
                <a:gd name="T53" fmla="*/ 1202 h 1536"/>
                <a:gd name="T54" fmla="*/ 311 w 2032"/>
                <a:gd name="T55" fmla="*/ 1076 h 1536"/>
                <a:gd name="T56" fmla="*/ 230 w 2032"/>
                <a:gd name="T57" fmla="*/ 944 h 1536"/>
                <a:gd name="T58" fmla="*/ 166 w 2032"/>
                <a:gd name="T59" fmla="*/ 806 h 1536"/>
                <a:gd name="T60" fmla="*/ 114 w 2032"/>
                <a:gd name="T61" fmla="*/ 672 h 1536"/>
                <a:gd name="T62" fmla="*/ 73 w 2032"/>
                <a:gd name="T63" fmla="*/ 542 h 1536"/>
                <a:gd name="T64" fmla="*/ 44 w 2032"/>
                <a:gd name="T65" fmla="*/ 427 h 1536"/>
                <a:gd name="T66" fmla="*/ 22 w 2032"/>
                <a:gd name="T67" fmla="*/ 326 h 1536"/>
                <a:gd name="T68" fmla="*/ 9 w 2032"/>
                <a:gd name="T69" fmla="*/ 249 h 1536"/>
                <a:gd name="T70" fmla="*/ 3 w 2032"/>
                <a:gd name="T71" fmla="*/ 199 h 1536"/>
                <a:gd name="T72" fmla="*/ 0 w 2032"/>
                <a:gd name="T73" fmla="*/ 182 h 1536"/>
                <a:gd name="T74" fmla="*/ 16 w 2032"/>
                <a:gd name="T75" fmla="*/ 175 h 1536"/>
                <a:gd name="T76" fmla="*/ 58 w 2032"/>
                <a:gd name="T77" fmla="*/ 157 h 1536"/>
                <a:gd name="T78" fmla="*/ 127 w 2032"/>
                <a:gd name="T79" fmla="*/ 131 h 1536"/>
                <a:gd name="T80" fmla="*/ 217 w 2032"/>
                <a:gd name="T81" fmla="*/ 102 h 1536"/>
                <a:gd name="T82" fmla="*/ 325 w 2032"/>
                <a:gd name="T83" fmla="*/ 70 h 1536"/>
                <a:gd name="T84" fmla="*/ 449 w 2032"/>
                <a:gd name="T85" fmla="*/ 42 h 1536"/>
                <a:gd name="T86" fmla="*/ 583 w 2032"/>
                <a:gd name="T87" fmla="*/ 17 h 1536"/>
                <a:gd name="T88" fmla="*/ 726 w 2032"/>
                <a:gd name="T89" fmla="*/ 2 h 1536"/>
                <a:gd name="T90" fmla="*/ 875 w 2032"/>
                <a:gd name="T91" fmla="*/ 0 h 1536"/>
                <a:gd name="T92" fmla="*/ 1024 w 2032"/>
                <a:gd name="T93" fmla="*/ 11 h 1536"/>
                <a:gd name="T94" fmla="*/ 1173 w 2032"/>
                <a:gd name="T95" fmla="*/ 43 h 1536"/>
                <a:gd name="T96" fmla="*/ 1314 w 2032"/>
                <a:gd name="T97" fmla="*/ 96 h 1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32" h="1536">
                  <a:moveTo>
                    <a:pt x="1383" y="131"/>
                  </a:moveTo>
                  <a:lnTo>
                    <a:pt x="1451" y="175"/>
                  </a:lnTo>
                  <a:lnTo>
                    <a:pt x="1514" y="223"/>
                  </a:lnTo>
                  <a:lnTo>
                    <a:pt x="1572" y="277"/>
                  </a:lnTo>
                  <a:lnTo>
                    <a:pt x="1626" y="334"/>
                  </a:lnTo>
                  <a:lnTo>
                    <a:pt x="1676" y="395"/>
                  </a:lnTo>
                  <a:lnTo>
                    <a:pt x="1721" y="459"/>
                  </a:lnTo>
                  <a:lnTo>
                    <a:pt x="1763" y="525"/>
                  </a:lnTo>
                  <a:lnTo>
                    <a:pt x="1801" y="592"/>
                  </a:lnTo>
                  <a:lnTo>
                    <a:pt x="1835" y="660"/>
                  </a:lnTo>
                  <a:lnTo>
                    <a:pt x="1866" y="729"/>
                  </a:lnTo>
                  <a:lnTo>
                    <a:pt x="1893" y="798"/>
                  </a:lnTo>
                  <a:lnTo>
                    <a:pt x="1918" y="865"/>
                  </a:lnTo>
                  <a:lnTo>
                    <a:pt x="1940" y="929"/>
                  </a:lnTo>
                  <a:lnTo>
                    <a:pt x="1957" y="993"/>
                  </a:lnTo>
                  <a:lnTo>
                    <a:pt x="1975" y="1053"/>
                  </a:lnTo>
                  <a:lnTo>
                    <a:pt x="1988" y="1108"/>
                  </a:lnTo>
                  <a:lnTo>
                    <a:pt x="2000" y="1161"/>
                  </a:lnTo>
                  <a:lnTo>
                    <a:pt x="2008" y="1209"/>
                  </a:lnTo>
                  <a:lnTo>
                    <a:pt x="2017" y="1250"/>
                  </a:lnTo>
                  <a:lnTo>
                    <a:pt x="2022" y="1286"/>
                  </a:lnTo>
                  <a:lnTo>
                    <a:pt x="2026" y="1316"/>
                  </a:lnTo>
                  <a:lnTo>
                    <a:pt x="2029" y="1336"/>
                  </a:lnTo>
                  <a:lnTo>
                    <a:pt x="2030" y="1349"/>
                  </a:lnTo>
                  <a:lnTo>
                    <a:pt x="2032" y="1355"/>
                  </a:lnTo>
                  <a:lnTo>
                    <a:pt x="2027" y="1356"/>
                  </a:lnTo>
                  <a:lnTo>
                    <a:pt x="2016" y="1361"/>
                  </a:lnTo>
                  <a:lnTo>
                    <a:pt x="1998" y="1368"/>
                  </a:lnTo>
                  <a:lnTo>
                    <a:pt x="1972" y="1378"/>
                  </a:lnTo>
                  <a:lnTo>
                    <a:pt x="1941" y="1390"/>
                  </a:lnTo>
                  <a:lnTo>
                    <a:pt x="1905" y="1405"/>
                  </a:lnTo>
                  <a:lnTo>
                    <a:pt x="1861" y="1419"/>
                  </a:lnTo>
                  <a:lnTo>
                    <a:pt x="1814" y="1434"/>
                  </a:lnTo>
                  <a:lnTo>
                    <a:pt x="1762" y="1450"/>
                  </a:lnTo>
                  <a:lnTo>
                    <a:pt x="1707" y="1466"/>
                  </a:lnTo>
                  <a:lnTo>
                    <a:pt x="1647" y="1480"/>
                  </a:lnTo>
                  <a:lnTo>
                    <a:pt x="1583" y="1495"/>
                  </a:lnTo>
                  <a:lnTo>
                    <a:pt x="1517" y="1507"/>
                  </a:lnTo>
                  <a:lnTo>
                    <a:pt x="1448" y="1518"/>
                  </a:lnTo>
                  <a:lnTo>
                    <a:pt x="1377" y="1527"/>
                  </a:lnTo>
                  <a:lnTo>
                    <a:pt x="1305" y="1533"/>
                  </a:lnTo>
                  <a:lnTo>
                    <a:pt x="1231" y="1536"/>
                  </a:lnTo>
                  <a:lnTo>
                    <a:pt x="1157" y="1536"/>
                  </a:lnTo>
                  <a:lnTo>
                    <a:pt x="1082" y="1532"/>
                  </a:lnTo>
                  <a:lnTo>
                    <a:pt x="1008" y="1524"/>
                  </a:lnTo>
                  <a:lnTo>
                    <a:pt x="933" y="1511"/>
                  </a:lnTo>
                  <a:lnTo>
                    <a:pt x="859" y="1494"/>
                  </a:lnTo>
                  <a:lnTo>
                    <a:pt x="788" y="1469"/>
                  </a:lnTo>
                  <a:lnTo>
                    <a:pt x="716" y="1440"/>
                  </a:lnTo>
                  <a:lnTo>
                    <a:pt x="648" y="1405"/>
                  </a:lnTo>
                  <a:lnTo>
                    <a:pt x="580" y="1361"/>
                  </a:lnTo>
                  <a:lnTo>
                    <a:pt x="518" y="1313"/>
                  </a:lnTo>
                  <a:lnTo>
                    <a:pt x="459" y="1259"/>
                  </a:lnTo>
                  <a:lnTo>
                    <a:pt x="405" y="1202"/>
                  </a:lnTo>
                  <a:lnTo>
                    <a:pt x="356" y="1141"/>
                  </a:lnTo>
                  <a:lnTo>
                    <a:pt x="311" y="1076"/>
                  </a:lnTo>
                  <a:lnTo>
                    <a:pt x="268" y="1011"/>
                  </a:lnTo>
                  <a:lnTo>
                    <a:pt x="230" y="944"/>
                  </a:lnTo>
                  <a:lnTo>
                    <a:pt x="197" y="875"/>
                  </a:lnTo>
                  <a:lnTo>
                    <a:pt x="166" y="806"/>
                  </a:lnTo>
                  <a:lnTo>
                    <a:pt x="138" y="738"/>
                  </a:lnTo>
                  <a:lnTo>
                    <a:pt x="114" y="672"/>
                  </a:lnTo>
                  <a:lnTo>
                    <a:pt x="92" y="607"/>
                  </a:lnTo>
                  <a:lnTo>
                    <a:pt x="73" y="542"/>
                  </a:lnTo>
                  <a:lnTo>
                    <a:pt x="57" y="482"/>
                  </a:lnTo>
                  <a:lnTo>
                    <a:pt x="44" y="427"/>
                  </a:lnTo>
                  <a:lnTo>
                    <a:pt x="32" y="375"/>
                  </a:lnTo>
                  <a:lnTo>
                    <a:pt x="22" y="326"/>
                  </a:lnTo>
                  <a:lnTo>
                    <a:pt x="15" y="286"/>
                  </a:lnTo>
                  <a:lnTo>
                    <a:pt x="9" y="249"/>
                  </a:lnTo>
                  <a:lnTo>
                    <a:pt x="4" y="220"/>
                  </a:lnTo>
                  <a:lnTo>
                    <a:pt x="3" y="199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4" y="179"/>
                  </a:lnTo>
                  <a:lnTo>
                    <a:pt x="16" y="175"/>
                  </a:lnTo>
                  <a:lnTo>
                    <a:pt x="33" y="167"/>
                  </a:lnTo>
                  <a:lnTo>
                    <a:pt x="58" y="157"/>
                  </a:lnTo>
                  <a:lnTo>
                    <a:pt x="90" y="145"/>
                  </a:lnTo>
                  <a:lnTo>
                    <a:pt x="127" y="131"/>
                  </a:lnTo>
                  <a:lnTo>
                    <a:pt x="169" y="116"/>
                  </a:lnTo>
                  <a:lnTo>
                    <a:pt x="217" y="102"/>
                  </a:lnTo>
                  <a:lnTo>
                    <a:pt x="270" y="86"/>
                  </a:lnTo>
                  <a:lnTo>
                    <a:pt x="325" y="70"/>
                  </a:lnTo>
                  <a:lnTo>
                    <a:pt x="385" y="55"/>
                  </a:lnTo>
                  <a:lnTo>
                    <a:pt x="449" y="42"/>
                  </a:lnTo>
                  <a:lnTo>
                    <a:pt x="515" y="29"/>
                  </a:lnTo>
                  <a:lnTo>
                    <a:pt x="583" y="17"/>
                  </a:lnTo>
                  <a:lnTo>
                    <a:pt x="653" y="8"/>
                  </a:lnTo>
                  <a:lnTo>
                    <a:pt x="726" y="2"/>
                  </a:lnTo>
                  <a:lnTo>
                    <a:pt x="801" y="0"/>
                  </a:lnTo>
                  <a:lnTo>
                    <a:pt x="875" y="0"/>
                  </a:lnTo>
                  <a:lnTo>
                    <a:pt x="949" y="4"/>
                  </a:lnTo>
                  <a:lnTo>
                    <a:pt x="1024" y="11"/>
                  </a:lnTo>
                  <a:lnTo>
                    <a:pt x="1098" y="24"/>
                  </a:lnTo>
                  <a:lnTo>
                    <a:pt x="1173" y="43"/>
                  </a:lnTo>
                  <a:lnTo>
                    <a:pt x="1244" y="67"/>
                  </a:lnTo>
                  <a:lnTo>
                    <a:pt x="1314" y="96"/>
                  </a:lnTo>
                  <a:lnTo>
                    <a:pt x="1383" y="131"/>
                  </a:lnTo>
                </a:path>
              </a:pathLst>
            </a:custGeom>
            <a:gradFill rotWithShape="1">
              <a:gsLst>
                <a:gs pos="0">
                  <a:srgbClr val="00B1F0"/>
                </a:gs>
                <a:gs pos="100000">
                  <a:srgbClr val="00B1F0">
                    <a:gamma/>
                    <a:tint val="33333"/>
                    <a:invGamma/>
                  </a:srgbClr>
                </a:gs>
              </a:gsLst>
              <a:lin ang="27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59" name="Freeform 7"/>
            <p:cNvSpPr>
              <a:spLocks/>
            </p:cNvSpPr>
            <p:nvPr/>
          </p:nvSpPr>
          <p:spPr bwMode="gray">
            <a:xfrm rot="-480829">
              <a:off x="1292" y="2482"/>
              <a:ext cx="1760" cy="926"/>
            </a:xfrm>
            <a:custGeom>
              <a:avLst/>
              <a:gdLst>
                <a:gd name="T0" fmla="*/ 717 w 2032"/>
                <a:gd name="T1" fmla="*/ 96 h 1536"/>
                <a:gd name="T2" fmla="*/ 860 w 2032"/>
                <a:gd name="T3" fmla="*/ 43 h 1536"/>
                <a:gd name="T4" fmla="*/ 1008 w 2032"/>
                <a:gd name="T5" fmla="*/ 11 h 1536"/>
                <a:gd name="T6" fmla="*/ 1157 w 2032"/>
                <a:gd name="T7" fmla="*/ 0 h 1536"/>
                <a:gd name="T8" fmla="*/ 1306 w 2032"/>
                <a:gd name="T9" fmla="*/ 3 h 1536"/>
                <a:gd name="T10" fmla="*/ 1449 w 2032"/>
                <a:gd name="T11" fmla="*/ 17 h 1536"/>
                <a:gd name="T12" fmla="*/ 1583 w 2032"/>
                <a:gd name="T13" fmla="*/ 42 h 1536"/>
                <a:gd name="T14" fmla="*/ 1707 w 2032"/>
                <a:gd name="T15" fmla="*/ 70 h 1536"/>
                <a:gd name="T16" fmla="*/ 1815 w 2032"/>
                <a:gd name="T17" fmla="*/ 102 h 1536"/>
                <a:gd name="T18" fmla="*/ 1905 w 2032"/>
                <a:gd name="T19" fmla="*/ 131 h 1536"/>
                <a:gd name="T20" fmla="*/ 1972 w 2032"/>
                <a:gd name="T21" fmla="*/ 157 h 1536"/>
                <a:gd name="T22" fmla="*/ 2016 w 2032"/>
                <a:gd name="T23" fmla="*/ 175 h 1536"/>
                <a:gd name="T24" fmla="*/ 2032 w 2032"/>
                <a:gd name="T25" fmla="*/ 182 h 1536"/>
                <a:gd name="T26" fmla="*/ 2029 w 2032"/>
                <a:gd name="T27" fmla="*/ 200 h 1536"/>
                <a:gd name="T28" fmla="*/ 2022 w 2032"/>
                <a:gd name="T29" fmla="*/ 249 h 1536"/>
                <a:gd name="T30" fmla="*/ 2009 w 2032"/>
                <a:gd name="T31" fmla="*/ 326 h 1536"/>
                <a:gd name="T32" fmla="*/ 1989 w 2032"/>
                <a:gd name="T33" fmla="*/ 427 h 1536"/>
                <a:gd name="T34" fmla="*/ 1958 w 2032"/>
                <a:gd name="T35" fmla="*/ 542 h 1536"/>
                <a:gd name="T36" fmla="*/ 1919 w 2032"/>
                <a:gd name="T37" fmla="*/ 672 h 1536"/>
                <a:gd name="T38" fmla="*/ 1866 w 2032"/>
                <a:gd name="T39" fmla="*/ 806 h 1536"/>
                <a:gd name="T40" fmla="*/ 1802 w 2032"/>
                <a:gd name="T41" fmla="*/ 944 h 1536"/>
                <a:gd name="T42" fmla="*/ 1722 w 2032"/>
                <a:gd name="T43" fmla="*/ 1076 h 1536"/>
                <a:gd name="T44" fmla="*/ 1627 w 2032"/>
                <a:gd name="T45" fmla="*/ 1202 h 1536"/>
                <a:gd name="T46" fmla="*/ 1514 w 2032"/>
                <a:gd name="T47" fmla="*/ 1313 h 1536"/>
                <a:gd name="T48" fmla="*/ 1383 w 2032"/>
                <a:gd name="T49" fmla="*/ 1405 h 1536"/>
                <a:gd name="T50" fmla="*/ 1245 w 2032"/>
                <a:gd name="T51" fmla="*/ 1469 h 1536"/>
                <a:gd name="T52" fmla="*/ 1099 w 2032"/>
                <a:gd name="T53" fmla="*/ 1511 h 1536"/>
                <a:gd name="T54" fmla="*/ 950 w 2032"/>
                <a:gd name="T55" fmla="*/ 1532 h 1536"/>
                <a:gd name="T56" fmla="*/ 801 w 2032"/>
                <a:gd name="T57" fmla="*/ 1536 h 1536"/>
                <a:gd name="T58" fmla="*/ 654 w 2032"/>
                <a:gd name="T59" fmla="*/ 1527 h 1536"/>
                <a:gd name="T60" fmla="*/ 515 w 2032"/>
                <a:gd name="T61" fmla="*/ 1507 h 1536"/>
                <a:gd name="T62" fmla="*/ 385 w 2032"/>
                <a:gd name="T63" fmla="*/ 1481 h 1536"/>
                <a:gd name="T64" fmla="*/ 270 w 2032"/>
                <a:gd name="T65" fmla="*/ 1450 h 1536"/>
                <a:gd name="T66" fmla="*/ 170 w 2032"/>
                <a:gd name="T67" fmla="*/ 1419 h 1536"/>
                <a:gd name="T68" fmla="*/ 91 w 2032"/>
                <a:gd name="T69" fmla="*/ 1390 h 1536"/>
                <a:gd name="T70" fmla="*/ 34 w 2032"/>
                <a:gd name="T71" fmla="*/ 1368 h 1536"/>
                <a:gd name="T72" fmla="*/ 5 w 2032"/>
                <a:gd name="T73" fmla="*/ 1357 h 1536"/>
                <a:gd name="T74" fmla="*/ 0 w 2032"/>
                <a:gd name="T75" fmla="*/ 1349 h 1536"/>
                <a:gd name="T76" fmla="*/ 5 w 2032"/>
                <a:gd name="T77" fmla="*/ 1316 h 1536"/>
                <a:gd name="T78" fmla="*/ 15 w 2032"/>
                <a:gd name="T79" fmla="*/ 1250 h 1536"/>
                <a:gd name="T80" fmla="*/ 33 w 2032"/>
                <a:gd name="T81" fmla="*/ 1161 h 1536"/>
                <a:gd name="T82" fmla="*/ 57 w 2032"/>
                <a:gd name="T83" fmla="*/ 1053 h 1536"/>
                <a:gd name="T84" fmla="*/ 92 w 2032"/>
                <a:gd name="T85" fmla="*/ 929 h 1536"/>
                <a:gd name="T86" fmla="*/ 139 w 2032"/>
                <a:gd name="T87" fmla="*/ 798 h 1536"/>
                <a:gd name="T88" fmla="*/ 197 w 2032"/>
                <a:gd name="T89" fmla="*/ 661 h 1536"/>
                <a:gd name="T90" fmla="*/ 269 w 2032"/>
                <a:gd name="T91" fmla="*/ 525 h 1536"/>
                <a:gd name="T92" fmla="*/ 356 w 2032"/>
                <a:gd name="T93" fmla="*/ 395 h 1536"/>
                <a:gd name="T94" fmla="*/ 460 w 2032"/>
                <a:gd name="T95" fmla="*/ 277 h 1536"/>
                <a:gd name="T96" fmla="*/ 581 w 2032"/>
                <a:gd name="T97" fmla="*/ 175 h 1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32" h="1536">
                  <a:moveTo>
                    <a:pt x="648" y="131"/>
                  </a:moveTo>
                  <a:lnTo>
                    <a:pt x="717" y="96"/>
                  </a:lnTo>
                  <a:lnTo>
                    <a:pt x="788" y="67"/>
                  </a:lnTo>
                  <a:lnTo>
                    <a:pt x="860" y="43"/>
                  </a:lnTo>
                  <a:lnTo>
                    <a:pt x="934" y="24"/>
                  </a:lnTo>
                  <a:lnTo>
                    <a:pt x="1008" y="11"/>
                  </a:lnTo>
                  <a:lnTo>
                    <a:pt x="1083" y="4"/>
                  </a:lnTo>
                  <a:lnTo>
                    <a:pt x="1157" y="0"/>
                  </a:lnTo>
                  <a:lnTo>
                    <a:pt x="1232" y="0"/>
                  </a:lnTo>
                  <a:lnTo>
                    <a:pt x="1306" y="3"/>
                  </a:lnTo>
                  <a:lnTo>
                    <a:pt x="1377" y="8"/>
                  </a:lnTo>
                  <a:lnTo>
                    <a:pt x="1449" y="17"/>
                  </a:lnTo>
                  <a:lnTo>
                    <a:pt x="1517" y="29"/>
                  </a:lnTo>
                  <a:lnTo>
                    <a:pt x="1583" y="42"/>
                  </a:lnTo>
                  <a:lnTo>
                    <a:pt x="1647" y="55"/>
                  </a:lnTo>
                  <a:lnTo>
                    <a:pt x="1707" y="70"/>
                  </a:lnTo>
                  <a:lnTo>
                    <a:pt x="1762" y="86"/>
                  </a:lnTo>
                  <a:lnTo>
                    <a:pt x="1815" y="102"/>
                  </a:lnTo>
                  <a:lnTo>
                    <a:pt x="1862" y="116"/>
                  </a:lnTo>
                  <a:lnTo>
                    <a:pt x="1905" y="131"/>
                  </a:lnTo>
                  <a:lnTo>
                    <a:pt x="1942" y="146"/>
                  </a:lnTo>
                  <a:lnTo>
                    <a:pt x="1972" y="157"/>
                  </a:lnTo>
                  <a:lnTo>
                    <a:pt x="1999" y="167"/>
                  </a:lnTo>
                  <a:lnTo>
                    <a:pt x="2016" y="175"/>
                  </a:lnTo>
                  <a:lnTo>
                    <a:pt x="2028" y="179"/>
                  </a:lnTo>
                  <a:lnTo>
                    <a:pt x="2032" y="182"/>
                  </a:lnTo>
                  <a:lnTo>
                    <a:pt x="2031" y="186"/>
                  </a:lnTo>
                  <a:lnTo>
                    <a:pt x="2029" y="200"/>
                  </a:lnTo>
                  <a:lnTo>
                    <a:pt x="2026" y="220"/>
                  </a:lnTo>
                  <a:lnTo>
                    <a:pt x="2022" y="249"/>
                  </a:lnTo>
                  <a:lnTo>
                    <a:pt x="2018" y="286"/>
                  </a:lnTo>
                  <a:lnTo>
                    <a:pt x="2009" y="326"/>
                  </a:lnTo>
                  <a:lnTo>
                    <a:pt x="2000" y="375"/>
                  </a:lnTo>
                  <a:lnTo>
                    <a:pt x="1989" y="427"/>
                  </a:lnTo>
                  <a:lnTo>
                    <a:pt x="1975" y="483"/>
                  </a:lnTo>
                  <a:lnTo>
                    <a:pt x="1958" y="542"/>
                  </a:lnTo>
                  <a:lnTo>
                    <a:pt x="1940" y="607"/>
                  </a:lnTo>
                  <a:lnTo>
                    <a:pt x="1919" y="672"/>
                  </a:lnTo>
                  <a:lnTo>
                    <a:pt x="1894" y="738"/>
                  </a:lnTo>
                  <a:lnTo>
                    <a:pt x="1866" y="806"/>
                  </a:lnTo>
                  <a:lnTo>
                    <a:pt x="1835" y="875"/>
                  </a:lnTo>
                  <a:lnTo>
                    <a:pt x="1802" y="944"/>
                  </a:lnTo>
                  <a:lnTo>
                    <a:pt x="1764" y="1011"/>
                  </a:lnTo>
                  <a:lnTo>
                    <a:pt x="1722" y="1076"/>
                  </a:lnTo>
                  <a:lnTo>
                    <a:pt x="1676" y="1141"/>
                  </a:lnTo>
                  <a:lnTo>
                    <a:pt x="1627" y="1202"/>
                  </a:lnTo>
                  <a:lnTo>
                    <a:pt x="1573" y="1259"/>
                  </a:lnTo>
                  <a:lnTo>
                    <a:pt x="1514" y="1313"/>
                  </a:lnTo>
                  <a:lnTo>
                    <a:pt x="1452" y="1361"/>
                  </a:lnTo>
                  <a:lnTo>
                    <a:pt x="1383" y="1405"/>
                  </a:lnTo>
                  <a:lnTo>
                    <a:pt x="1315" y="1440"/>
                  </a:lnTo>
                  <a:lnTo>
                    <a:pt x="1245" y="1469"/>
                  </a:lnTo>
                  <a:lnTo>
                    <a:pt x="1173" y="1494"/>
                  </a:lnTo>
                  <a:lnTo>
                    <a:pt x="1099" y="1511"/>
                  </a:lnTo>
                  <a:lnTo>
                    <a:pt x="1024" y="1524"/>
                  </a:lnTo>
                  <a:lnTo>
                    <a:pt x="950" y="1532"/>
                  </a:lnTo>
                  <a:lnTo>
                    <a:pt x="876" y="1536"/>
                  </a:lnTo>
                  <a:lnTo>
                    <a:pt x="801" y="1536"/>
                  </a:lnTo>
                  <a:lnTo>
                    <a:pt x="727" y="1533"/>
                  </a:lnTo>
                  <a:lnTo>
                    <a:pt x="654" y="1527"/>
                  </a:lnTo>
                  <a:lnTo>
                    <a:pt x="584" y="1518"/>
                  </a:lnTo>
                  <a:lnTo>
                    <a:pt x="515" y="1507"/>
                  </a:lnTo>
                  <a:lnTo>
                    <a:pt x="450" y="1495"/>
                  </a:lnTo>
                  <a:lnTo>
                    <a:pt x="385" y="1481"/>
                  </a:lnTo>
                  <a:lnTo>
                    <a:pt x="326" y="1466"/>
                  </a:lnTo>
                  <a:lnTo>
                    <a:pt x="270" y="1450"/>
                  </a:lnTo>
                  <a:lnTo>
                    <a:pt x="218" y="1434"/>
                  </a:lnTo>
                  <a:lnTo>
                    <a:pt x="170" y="1419"/>
                  </a:lnTo>
                  <a:lnTo>
                    <a:pt x="127" y="1405"/>
                  </a:lnTo>
                  <a:lnTo>
                    <a:pt x="91" y="1390"/>
                  </a:lnTo>
                  <a:lnTo>
                    <a:pt x="59" y="1378"/>
                  </a:lnTo>
                  <a:lnTo>
                    <a:pt x="34" y="1368"/>
                  </a:lnTo>
                  <a:lnTo>
                    <a:pt x="16" y="1361"/>
                  </a:lnTo>
                  <a:lnTo>
                    <a:pt x="5" y="1357"/>
                  </a:lnTo>
                  <a:lnTo>
                    <a:pt x="0" y="1355"/>
                  </a:lnTo>
                  <a:lnTo>
                    <a:pt x="0" y="1349"/>
                  </a:lnTo>
                  <a:lnTo>
                    <a:pt x="3" y="1336"/>
                  </a:lnTo>
                  <a:lnTo>
                    <a:pt x="5" y="1316"/>
                  </a:lnTo>
                  <a:lnTo>
                    <a:pt x="9" y="1287"/>
                  </a:lnTo>
                  <a:lnTo>
                    <a:pt x="15" y="1250"/>
                  </a:lnTo>
                  <a:lnTo>
                    <a:pt x="22" y="1209"/>
                  </a:lnTo>
                  <a:lnTo>
                    <a:pt x="33" y="1161"/>
                  </a:lnTo>
                  <a:lnTo>
                    <a:pt x="44" y="1109"/>
                  </a:lnTo>
                  <a:lnTo>
                    <a:pt x="57" y="1053"/>
                  </a:lnTo>
                  <a:lnTo>
                    <a:pt x="73" y="993"/>
                  </a:lnTo>
                  <a:lnTo>
                    <a:pt x="92" y="929"/>
                  </a:lnTo>
                  <a:lnTo>
                    <a:pt x="114" y="865"/>
                  </a:lnTo>
                  <a:lnTo>
                    <a:pt x="139" y="798"/>
                  </a:lnTo>
                  <a:lnTo>
                    <a:pt x="167" y="729"/>
                  </a:lnTo>
                  <a:lnTo>
                    <a:pt x="197" y="661"/>
                  </a:lnTo>
                  <a:lnTo>
                    <a:pt x="231" y="592"/>
                  </a:lnTo>
                  <a:lnTo>
                    <a:pt x="269" y="525"/>
                  </a:lnTo>
                  <a:lnTo>
                    <a:pt x="311" y="459"/>
                  </a:lnTo>
                  <a:lnTo>
                    <a:pt x="356" y="395"/>
                  </a:lnTo>
                  <a:lnTo>
                    <a:pt x="406" y="334"/>
                  </a:lnTo>
                  <a:lnTo>
                    <a:pt x="460" y="277"/>
                  </a:lnTo>
                  <a:lnTo>
                    <a:pt x="518" y="223"/>
                  </a:lnTo>
                  <a:lnTo>
                    <a:pt x="581" y="175"/>
                  </a:lnTo>
                  <a:lnTo>
                    <a:pt x="648" y="131"/>
                  </a:lnTo>
                </a:path>
              </a:pathLst>
            </a:custGeom>
            <a:gradFill rotWithShape="1">
              <a:gsLst>
                <a:gs pos="0">
                  <a:srgbClr val="BC61CB"/>
                </a:gs>
                <a:gs pos="100000">
                  <a:srgbClr val="BC61CB">
                    <a:gamma/>
                    <a:tint val="33333"/>
                    <a:invGamma/>
                  </a:srgbClr>
                </a:gs>
              </a:gsLst>
              <a:lin ang="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860" name="Freeform 8"/>
            <p:cNvSpPr>
              <a:spLocks/>
            </p:cNvSpPr>
            <p:nvPr/>
          </p:nvSpPr>
          <p:spPr bwMode="gray">
            <a:xfrm>
              <a:off x="2352" y="2462"/>
              <a:ext cx="960" cy="1618"/>
            </a:xfrm>
            <a:custGeom>
              <a:avLst/>
              <a:gdLst>
                <a:gd name="T0" fmla="*/ 1467 w 1470"/>
                <a:gd name="T1" fmla="*/ 1246 h 2346"/>
                <a:gd name="T2" fmla="*/ 1444 w 1470"/>
                <a:gd name="T3" fmla="*/ 1390 h 2346"/>
                <a:gd name="T4" fmla="*/ 1400 w 1470"/>
                <a:gd name="T5" fmla="*/ 1529 h 2346"/>
                <a:gd name="T6" fmla="*/ 1339 w 1470"/>
                <a:gd name="T7" fmla="*/ 1662 h 2346"/>
                <a:gd name="T8" fmla="*/ 1267 w 1470"/>
                <a:gd name="T9" fmla="*/ 1784 h 2346"/>
                <a:gd name="T10" fmla="*/ 1187 w 1470"/>
                <a:gd name="T11" fmla="*/ 1898 h 2346"/>
                <a:gd name="T12" fmla="*/ 1102 w 1470"/>
                <a:gd name="T13" fmla="*/ 2002 h 2346"/>
                <a:gd name="T14" fmla="*/ 1019 w 1470"/>
                <a:gd name="T15" fmla="*/ 2094 h 2346"/>
                <a:gd name="T16" fmla="*/ 939 w 1470"/>
                <a:gd name="T17" fmla="*/ 2174 h 2346"/>
                <a:gd name="T18" fmla="*/ 866 w 1470"/>
                <a:gd name="T19" fmla="*/ 2240 h 2346"/>
                <a:gd name="T20" fmla="*/ 806 w 1470"/>
                <a:gd name="T21" fmla="*/ 2291 h 2346"/>
                <a:gd name="T22" fmla="*/ 763 w 1470"/>
                <a:gd name="T23" fmla="*/ 2326 h 2346"/>
                <a:gd name="T24" fmla="*/ 739 w 1470"/>
                <a:gd name="T25" fmla="*/ 2343 h 2346"/>
                <a:gd name="T26" fmla="*/ 732 w 1470"/>
                <a:gd name="T27" fmla="*/ 2343 h 2346"/>
                <a:gd name="T28" fmla="*/ 709 w 1470"/>
                <a:gd name="T29" fmla="*/ 2326 h 2346"/>
                <a:gd name="T30" fmla="*/ 665 w 1470"/>
                <a:gd name="T31" fmla="*/ 2291 h 2346"/>
                <a:gd name="T32" fmla="*/ 604 w 1470"/>
                <a:gd name="T33" fmla="*/ 2240 h 2346"/>
                <a:gd name="T34" fmla="*/ 532 w 1470"/>
                <a:gd name="T35" fmla="*/ 2174 h 2346"/>
                <a:gd name="T36" fmla="*/ 452 w 1470"/>
                <a:gd name="T37" fmla="*/ 2094 h 2346"/>
                <a:gd name="T38" fmla="*/ 367 w 1470"/>
                <a:gd name="T39" fmla="*/ 2002 h 2346"/>
                <a:gd name="T40" fmla="*/ 284 w 1470"/>
                <a:gd name="T41" fmla="*/ 1898 h 2346"/>
                <a:gd name="T42" fmla="*/ 204 w 1470"/>
                <a:gd name="T43" fmla="*/ 1784 h 2346"/>
                <a:gd name="T44" fmla="*/ 131 w 1470"/>
                <a:gd name="T45" fmla="*/ 1662 h 2346"/>
                <a:gd name="T46" fmla="*/ 71 w 1470"/>
                <a:gd name="T47" fmla="*/ 1529 h 2346"/>
                <a:gd name="T48" fmla="*/ 27 w 1470"/>
                <a:gd name="T49" fmla="*/ 1390 h 2346"/>
                <a:gd name="T50" fmla="*/ 4 w 1470"/>
                <a:gd name="T51" fmla="*/ 1246 h 2346"/>
                <a:gd name="T52" fmla="*/ 4 w 1470"/>
                <a:gd name="T53" fmla="*/ 1099 h 2346"/>
                <a:gd name="T54" fmla="*/ 27 w 1470"/>
                <a:gd name="T55" fmla="*/ 954 h 2346"/>
                <a:gd name="T56" fmla="*/ 71 w 1470"/>
                <a:gd name="T57" fmla="*/ 816 h 2346"/>
                <a:gd name="T58" fmla="*/ 131 w 1470"/>
                <a:gd name="T59" fmla="*/ 684 h 2346"/>
                <a:gd name="T60" fmla="*/ 204 w 1470"/>
                <a:gd name="T61" fmla="*/ 560 h 2346"/>
                <a:gd name="T62" fmla="*/ 284 w 1470"/>
                <a:gd name="T63" fmla="*/ 446 h 2346"/>
                <a:gd name="T64" fmla="*/ 367 w 1470"/>
                <a:gd name="T65" fmla="*/ 343 h 2346"/>
                <a:gd name="T66" fmla="*/ 452 w 1470"/>
                <a:gd name="T67" fmla="*/ 251 h 2346"/>
                <a:gd name="T68" fmla="*/ 532 w 1470"/>
                <a:gd name="T69" fmla="*/ 171 h 2346"/>
                <a:gd name="T70" fmla="*/ 604 w 1470"/>
                <a:gd name="T71" fmla="*/ 105 h 2346"/>
                <a:gd name="T72" fmla="*/ 665 w 1470"/>
                <a:gd name="T73" fmla="*/ 55 h 2346"/>
                <a:gd name="T74" fmla="*/ 709 w 1470"/>
                <a:gd name="T75" fmla="*/ 19 h 2346"/>
                <a:gd name="T76" fmla="*/ 732 w 1470"/>
                <a:gd name="T77" fmla="*/ 1 h 2346"/>
                <a:gd name="T78" fmla="*/ 739 w 1470"/>
                <a:gd name="T79" fmla="*/ 1 h 2346"/>
                <a:gd name="T80" fmla="*/ 763 w 1470"/>
                <a:gd name="T81" fmla="*/ 19 h 2346"/>
                <a:gd name="T82" fmla="*/ 806 w 1470"/>
                <a:gd name="T83" fmla="*/ 55 h 2346"/>
                <a:gd name="T84" fmla="*/ 866 w 1470"/>
                <a:gd name="T85" fmla="*/ 105 h 2346"/>
                <a:gd name="T86" fmla="*/ 939 w 1470"/>
                <a:gd name="T87" fmla="*/ 171 h 2346"/>
                <a:gd name="T88" fmla="*/ 1019 w 1470"/>
                <a:gd name="T89" fmla="*/ 251 h 2346"/>
                <a:gd name="T90" fmla="*/ 1102 w 1470"/>
                <a:gd name="T91" fmla="*/ 343 h 2346"/>
                <a:gd name="T92" fmla="*/ 1187 w 1470"/>
                <a:gd name="T93" fmla="*/ 446 h 2346"/>
                <a:gd name="T94" fmla="*/ 1267 w 1470"/>
                <a:gd name="T95" fmla="*/ 560 h 2346"/>
                <a:gd name="T96" fmla="*/ 1339 w 1470"/>
                <a:gd name="T97" fmla="*/ 684 h 2346"/>
                <a:gd name="T98" fmla="*/ 1400 w 1470"/>
                <a:gd name="T99" fmla="*/ 816 h 2346"/>
                <a:gd name="T100" fmla="*/ 1444 w 1470"/>
                <a:gd name="T101" fmla="*/ 954 h 2346"/>
                <a:gd name="T102" fmla="*/ 1467 w 1470"/>
                <a:gd name="T103" fmla="*/ 1099 h 2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5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5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40"/>
                  </a:lnTo>
                  <a:lnTo>
                    <a:pt x="835" y="2266"/>
                  </a:lnTo>
                  <a:lnTo>
                    <a:pt x="806" y="2291"/>
                  </a:lnTo>
                  <a:lnTo>
                    <a:pt x="783" y="2310"/>
                  </a:lnTo>
                  <a:lnTo>
                    <a:pt x="763" y="2326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6"/>
                  </a:lnTo>
                  <a:lnTo>
                    <a:pt x="688" y="2310"/>
                  </a:lnTo>
                  <a:lnTo>
                    <a:pt x="665" y="2291"/>
                  </a:lnTo>
                  <a:lnTo>
                    <a:pt x="636" y="2266"/>
                  </a:lnTo>
                  <a:lnTo>
                    <a:pt x="604" y="2240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5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5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9"/>
                  </a:lnTo>
                  <a:lnTo>
                    <a:pt x="13" y="1026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6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5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1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1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5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6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6"/>
                  </a:lnTo>
                  <a:lnTo>
                    <a:pt x="1467" y="1099"/>
                  </a:lnTo>
                  <a:lnTo>
                    <a:pt x="1470" y="1173"/>
                  </a:lnTo>
                </a:path>
              </a:pathLst>
            </a:custGeom>
            <a:gradFill rotWithShape="1">
              <a:gsLst>
                <a:gs pos="0">
                  <a:srgbClr val="FF0066">
                    <a:gamma/>
                    <a:tint val="33333"/>
                    <a:invGamma/>
                  </a:srgbClr>
                </a:gs>
                <a:gs pos="100000">
                  <a:srgbClr val="FF0066"/>
                </a:gs>
              </a:gsLst>
              <a:lin ang="54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61" name="Freeform 9"/>
            <p:cNvSpPr>
              <a:spLocks/>
            </p:cNvSpPr>
            <p:nvPr/>
          </p:nvSpPr>
          <p:spPr bwMode="gray">
            <a:xfrm rot="521906">
              <a:off x="2684" y="2537"/>
              <a:ext cx="1680" cy="864"/>
            </a:xfrm>
            <a:custGeom>
              <a:avLst/>
              <a:gdLst>
                <a:gd name="T0" fmla="*/ 1451 w 2032"/>
                <a:gd name="T1" fmla="*/ 175 h 1536"/>
                <a:gd name="T2" fmla="*/ 1572 w 2032"/>
                <a:gd name="T3" fmla="*/ 277 h 1536"/>
                <a:gd name="T4" fmla="*/ 1676 w 2032"/>
                <a:gd name="T5" fmla="*/ 395 h 1536"/>
                <a:gd name="T6" fmla="*/ 1763 w 2032"/>
                <a:gd name="T7" fmla="*/ 525 h 1536"/>
                <a:gd name="T8" fmla="*/ 1835 w 2032"/>
                <a:gd name="T9" fmla="*/ 661 h 1536"/>
                <a:gd name="T10" fmla="*/ 1893 w 2032"/>
                <a:gd name="T11" fmla="*/ 798 h 1536"/>
                <a:gd name="T12" fmla="*/ 1940 w 2032"/>
                <a:gd name="T13" fmla="*/ 929 h 1536"/>
                <a:gd name="T14" fmla="*/ 1975 w 2032"/>
                <a:gd name="T15" fmla="*/ 1053 h 1536"/>
                <a:gd name="T16" fmla="*/ 2000 w 2032"/>
                <a:gd name="T17" fmla="*/ 1161 h 1536"/>
                <a:gd name="T18" fmla="*/ 2017 w 2032"/>
                <a:gd name="T19" fmla="*/ 1250 h 1536"/>
                <a:gd name="T20" fmla="*/ 2026 w 2032"/>
                <a:gd name="T21" fmla="*/ 1316 h 1536"/>
                <a:gd name="T22" fmla="*/ 2030 w 2032"/>
                <a:gd name="T23" fmla="*/ 1349 h 1536"/>
                <a:gd name="T24" fmla="*/ 2027 w 2032"/>
                <a:gd name="T25" fmla="*/ 1357 h 1536"/>
                <a:gd name="T26" fmla="*/ 1998 w 2032"/>
                <a:gd name="T27" fmla="*/ 1368 h 1536"/>
                <a:gd name="T28" fmla="*/ 1941 w 2032"/>
                <a:gd name="T29" fmla="*/ 1390 h 1536"/>
                <a:gd name="T30" fmla="*/ 1861 w 2032"/>
                <a:gd name="T31" fmla="*/ 1419 h 1536"/>
                <a:gd name="T32" fmla="*/ 1762 w 2032"/>
                <a:gd name="T33" fmla="*/ 1450 h 1536"/>
                <a:gd name="T34" fmla="*/ 1647 w 2032"/>
                <a:gd name="T35" fmla="*/ 1481 h 1536"/>
                <a:gd name="T36" fmla="*/ 1517 w 2032"/>
                <a:gd name="T37" fmla="*/ 1507 h 1536"/>
                <a:gd name="T38" fmla="*/ 1377 w 2032"/>
                <a:gd name="T39" fmla="*/ 1527 h 1536"/>
                <a:gd name="T40" fmla="*/ 1231 w 2032"/>
                <a:gd name="T41" fmla="*/ 1536 h 1536"/>
                <a:gd name="T42" fmla="*/ 1082 w 2032"/>
                <a:gd name="T43" fmla="*/ 1532 h 1536"/>
                <a:gd name="T44" fmla="*/ 933 w 2032"/>
                <a:gd name="T45" fmla="*/ 1511 h 1536"/>
                <a:gd name="T46" fmla="*/ 787 w 2032"/>
                <a:gd name="T47" fmla="*/ 1469 h 1536"/>
                <a:gd name="T48" fmla="*/ 647 w 2032"/>
                <a:gd name="T49" fmla="*/ 1405 h 1536"/>
                <a:gd name="T50" fmla="*/ 518 w 2032"/>
                <a:gd name="T51" fmla="*/ 1313 h 1536"/>
                <a:gd name="T52" fmla="*/ 405 w 2032"/>
                <a:gd name="T53" fmla="*/ 1202 h 1536"/>
                <a:gd name="T54" fmla="*/ 311 w 2032"/>
                <a:gd name="T55" fmla="*/ 1076 h 1536"/>
                <a:gd name="T56" fmla="*/ 230 w 2032"/>
                <a:gd name="T57" fmla="*/ 944 h 1536"/>
                <a:gd name="T58" fmla="*/ 166 w 2032"/>
                <a:gd name="T59" fmla="*/ 806 h 1536"/>
                <a:gd name="T60" fmla="*/ 114 w 2032"/>
                <a:gd name="T61" fmla="*/ 672 h 1536"/>
                <a:gd name="T62" fmla="*/ 73 w 2032"/>
                <a:gd name="T63" fmla="*/ 542 h 1536"/>
                <a:gd name="T64" fmla="*/ 44 w 2032"/>
                <a:gd name="T65" fmla="*/ 427 h 1536"/>
                <a:gd name="T66" fmla="*/ 22 w 2032"/>
                <a:gd name="T67" fmla="*/ 326 h 1536"/>
                <a:gd name="T68" fmla="*/ 9 w 2032"/>
                <a:gd name="T69" fmla="*/ 249 h 1536"/>
                <a:gd name="T70" fmla="*/ 3 w 2032"/>
                <a:gd name="T71" fmla="*/ 200 h 1536"/>
                <a:gd name="T72" fmla="*/ 0 w 2032"/>
                <a:gd name="T73" fmla="*/ 182 h 1536"/>
                <a:gd name="T74" fmla="*/ 16 w 2032"/>
                <a:gd name="T75" fmla="*/ 175 h 1536"/>
                <a:gd name="T76" fmla="*/ 58 w 2032"/>
                <a:gd name="T77" fmla="*/ 157 h 1536"/>
                <a:gd name="T78" fmla="*/ 127 w 2032"/>
                <a:gd name="T79" fmla="*/ 131 h 1536"/>
                <a:gd name="T80" fmla="*/ 217 w 2032"/>
                <a:gd name="T81" fmla="*/ 102 h 1536"/>
                <a:gd name="T82" fmla="*/ 325 w 2032"/>
                <a:gd name="T83" fmla="*/ 70 h 1536"/>
                <a:gd name="T84" fmla="*/ 449 w 2032"/>
                <a:gd name="T85" fmla="*/ 42 h 1536"/>
                <a:gd name="T86" fmla="*/ 583 w 2032"/>
                <a:gd name="T87" fmla="*/ 17 h 1536"/>
                <a:gd name="T88" fmla="*/ 726 w 2032"/>
                <a:gd name="T89" fmla="*/ 3 h 1536"/>
                <a:gd name="T90" fmla="*/ 875 w 2032"/>
                <a:gd name="T91" fmla="*/ 0 h 1536"/>
                <a:gd name="T92" fmla="*/ 1024 w 2032"/>
                <a:gd name="T93" fmla="*/ 11 h 1536"/>
                <a:gd name="T94" fmla="*/ 1173 w 2032"/>
                <a:gd name="T95" fmla="*/ 43 h 1536"/>
                <a:gd name="T96" fmla="*/ 1314 w 2032"/>
                <a:gd name="T97" fmla="*/ 96 h 1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32" h="1536">
                  <a:moveTo>
                    <a:pt x="1383" y="131"/>
                  </a:moveTo>
                  <a:lnTo>
                    <a:pt x="1451" y="175"/>
                  </a:lnTo>
                  <a:lnTo>
                    <a:pt x="1514" y="223"/>
                  </a:lnTo>
                  <a:lnTo>
                    <a:pt x="1572" y="277"/>
                  </a:lnTo>
                  <a:lnTo>
                    <a:pt x="1626" y="334"/>
                  </a:lnTo>
                  <a:lnTo>
                    <a:pt x="1676" y="395"/>
                  </a:lnTo>
                  <a:lnTo>
                    <a:pt x="1721" y="459"/>
                  </a:lnTo>
                  <a:lnTo>
                    <a:pt x="1763" y="525"/>
                  </a:lnTo>
                  <a:lnTo>
                    <a:pt x="1801" y="592"/>
                  </a:lnTo>
                  <a:lnTo>
                    <a:pt x="1835" y="661"/>
                  </a:lnTo>
                  <a:lnTo>
                    <a:pt x="1865" y="729"/>
                  </a:lnTo>
                  <a:lnTo>
                    <a:pt x="1893" y="798"/>
                  </a:lnTo>
                  <a:lnTo>
                    <a:pt x="1918" y="865"/>
                  </a:lnTo>
                  <a:lnTo>
                    <a:pt x="1940" y="929"/>
                  </a:lnTo>
                  <a:lnTo>
                    <a:pt x="1957" y="993"/>
                  </a:lnTo>
                  <a:lnTo>
                    <a:pt x="1975" y="1053"/>
                  </a:lnTo>
                  <a:lnTo>
                    <a:pt x="1988" y="1109"/>
                  </a:lnTo>
                  <a:lnTo>
                    <a:pt x="2000" y="1161"/>
                  </a:lnTo>
                  <a:lnTo>
                    <a:pt x="2008" y="1209"/>
                  </a:lnTo>
                  <a:lnTo>
                    <a:pt x="2017" y="1250"/>
                  </a:lnTo>
                  <a:lnTo>
                    <a:pt x="2021" y="1287"/>
                  </a:lnTo>
                  <a:lnTo>
                    <a:pt x="2026" y="1316"/>
                  </a:lnTo>
                  <a:lnTo>
                    <a:pt x="2029" y="1336"/>
                  </a:lnTo>
                  <a:lnTo>
                    <a:pt x="2030" y="1349"/>
                  </a:lnTo>
                  <a:lnTo>
                    <a:pt x="2032" y="1355"/>
                  </a:lnTo>
                  <a:lnTo>
                    <a:pt x="2027" y="1357"/>
                  </a:lnTo>
                  <a:lnTo>
                    <a:pt x="2016" y="1361"/>
                  </a:lnTo>
                  <a:lnTo>
                    <a:pt x="1998" y="1368"/>
                  </a:lnTo>
                  <a:lnTo>
                    <a:pt x="1972" y="1378"/>
                  </a:lnTo>
                  <a:lnTo>
                    <a:pt x="1941" y="1390"/>
                  </a:lnTo>
                  <a:lnTo>
                    <a:pt x="1905" y="1405"/>
                  </a:lnTo>
                  <a:lnTo>
                    <a:pt x="1861" y="1419"/>
                  </a:lnTo>
                  <a:lnTo>
                    <a:pt x="1814" y="1434"/>
                  </a:lnTo>
                  <a:lnTo>
                    <a:pt x="1762" y="1450"/>
                  </a:lnTo>
                  <a:lnTo>
                    <a:pt x="1706" y="1466"/>
                  </a:lnTo>
                  <a:lnTo>
                    <a:pt x="1647" y="1481"/>
                  </a:lnTo>
                  <a:lnTo>
                    <a:pt x="1582" y="1495"/>
                  </a:lnTo>
                  <a:lnTo>
                    <a:pt x="1517" y="1507"/>
                  </a:lnTo>
                  <a:lnTo>
                    <a:pt x="1448" y="1518"/>
                  </a:lnTo>
                  <a:lnTo>
                    <a:pt x="1377" y="1527"/>
                  </a:lnTo>
                  <a:lnTo>
                    <a:pt x="1305" y="1533"/>
                  </a:lnTo>
                  <a:lnTo>
                    <a:pt x="1231" y="1536"/>
                  </a:lnTo>
                  <a:lnTo>
                    <a:pt x="1157" y="1536"/>
                  </a:lnTo>
                  <a:lnTo>
                    <a:pt x="1082" y="1532"/>
                  </a:lnTo>
                  <a:lnTo>
                    <a:pt x="1008" y="1524"/>
                  </a:lnTo>
                  <a:lnTo>
                    <a:pt x="933" y="1511"/>
                  </a:lnTo>
                  <a:lnTo>
                    <a:pt x="859" y="1494"/>
                  </a:lnTo>
                  <a:lnTo>
                    <a:pt x="787" y="1469"/>
                  </a:lnTo>
                  <a:lnTo>
                    <a:pt x="716" y="1440"/>
                  </a:lnTo>
                  <a:lnTo>
                    <a:pt x="647" y="1405"/>
                  </a:lnTo>
                  <a:lnTo>
                    <a:pt x="580" y="1361"/>
                  </a:lnTo>
                  <a:lnTo>
                    <a:pt x="518" y="1313"/>
                  </a:lnTo>
                  <a:lnTo>
                    <a:pt x="459" y="1259"/>
                  </a:lnTo>
                  <a:lnTo>
                    <a:pt x="405" y="1202"/>
                  </a:lnTo>
                  <a:lnTo>
                    <a:pt x="356" y="1141"/>
                  </a:lnTo>
                  <a:lnTo>
                    <a:pt x="311" y="1076"/>
                  </a:lnTo>
                  <a:lnTo>
                    <a:pt x="268" y="1011"/>
                  </a:lnTo>
                  <a:lnTo>
                    <a:pt x="230" y="944"/>
                  </a:lnTo>
                  <a:lnTo>
                    <a:pt x="197" y="875"/>
                  </a:lnTo>
                  <a:lnTo>
                    <a:pt x="166" y="806"/>
                  </a:lnTo>
                  <a:lnTo>
                    <a:pt x="138" y="738"/>
                  </a:lnTo>
                  <a:lnTo>
                    <a:pt x="114" y="672"/>
                  </a:lnTo>
                  <a:lnTo>
                    <a:pt x="92" y="607"/>
                  </a:lnTo>
                  <a:lnTo>
                    <a:pt x="73" y="542"/>
                  </a:lnTo>
                  <a:lnTo>
                    <a:pt x="57" y="483"/>
                  </a:lnTo>
                  <a:lnTo>
                    <a:pt x="44" y="427"/>
                  </a:lnTo>
                  <a:lnTo>
                    <a:pt x="32" y="375"/>
                  </a:lnTo>
                  <a:lnTo>
                    <a:pt x="22" y="326"/>
                  </a:lnTo>
                  <a:lnTo>
                    <a:pt x="14" y="286"/>
                  </a:lnTo>
                  <a:lnTo>
                    <a:pt x="9" y="249"/>
                  </a:lnTo>
                  <a:lnTo>
                    <a:pt x="4" y="220"/>
                  </a:lnTo>
                  <a:lnTo>
                    <a:pt x="3" y="200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4" y="179"/>
                  </a:lnTo>
                  <a:lnTo>
                    <a:pt x="16" y="175"/>
                  </a:lnTo>
                  <a:lnTo>
                    <a:pt x="33" y="167"/>
                  </a:lnTo>
                  <a:lnTo>
                    <a:pt x="58" y="157"/>
                  </a:lnTo>
                  <a:lnTo>
                    <a:pt x="90" y="146"/>
                  </a:lnTo>
                  <a:lnTo>
                    <a:pt x="127" y="131"/>
                  </a:lnTo>
                  <a:lnTo>
                    <a:pt x="169" y="116"/>
                  </a:lnTo>
                  <a:lnTo>
                    <a:pt x="217" y="102"/>
                  </a:lnTo>
                  <a:lnTo>
                    <a:pt x="270" y="86"/>
                  </a:lnTo>
                  <a:lnTo>
                    <a:pt x="325" y="70"/>
                  </a:lnTo>
                  <a:lnTo>
                    <a:pt x="385" y="55"/>
                  </a:lnTo>
                  <a:lnTo>
                    <a:pt x="449" y="42"/>
                  </a:lnTo>
                  <a:lnTo>
                    <a:pt x="515" y="29"/>
                  </a:lnTo>
                  <a:lnTo>
                    <a:pt x="583" y="17"/>
                  </a:lnTo>
                  <a:lnTo>
                    <a:pt x="653" y="8"/>
                  </a:lnTo>
                  <a:lnTo>
                    <a:pt x="726" y="3"/>
                  </a:lnTo>
                  <a:lnTo>
                    <a:pt x="801" y="0"/>
                  </a:lnTo>
                  <a:lnTo>
                    <a:pt x="875" y="0"/>
                  </a:lnTo>
                  <a:lnTo>
                    <a:pt x="949" y="4"/>
                  </a:lnTo>
                  <a:lnTo>
                    <a:pt x="1024" y="11"/>
                  </a:lnTo>
                  <a:lnTo>
                    <a:pt x="1098" y="24"/>
                  </a:lnTo>
                  <a:lnTo>
                    <a:pt x="1173" y="43"/>
                  </a:lnTo>
                  <a:lnTo>
                    <a:pt x="1244" y="67"/>
                  </a:lnTo>
                  <a:lnTo>
                    <a:pt x="1314" y="96"/>
                  </a:lnTo>
                  <a:lnTo>
                    <a:pt x="1383" y="131"/>
                  </a:lnTo>
                </a:path>
              </a:pathLst>
            </a:custGeom>
            <a:gradFill rotWithShape="1">
              <a:gsLst>
                <a:gs pos="0">
                  <a:srgbClr val="FF7E3D">
                    <a:gamma/>
                    <a:tint val="33333"/>
                    <a:invGamma/>
                  </a:srgbClr>
                </a:gs>
                <a:gs pos="100000">
                  <a:srgbClr val="FF7E3D"/>
                </a:gs>
              </a:gsLst>
              <a:lin ang="27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62" name="Freeform 10"/>
            <p:cNvSpPr>
              <a:spLocks/>
            </p:cNvSpPr>
            <p:nvPr/>
          </p:nvSpPr>
          <p:spPr bwMode="gray">
            <a:xfrm rot="-468625">
              <a:off x="2736" y="1632"/>
              <a:ext cx="1728" cy="912"/>
            </a:xfrm>
            <a:custGeom>
              <a:avLst/>
              <a:gdLst>
                <a:gd name="T0" fmla="*/ 716 w 2032"/>
                <a:gd name="T1" fmla="*/ 96 h 1536"/>
                <a:gd name="T2" fmla="*/ 859 w 2032"/>
                <a:gd name="T3" fmla="*/ 43 h 1536"/>
                <a:gd name="T4" fmla="*/ 1008 w 2032"/>
                <a:gd name="T5" fmla="*/ 11 h 1536"/>
                <a:gd name="T6" fmla="*/ 1157 w 2032"/>
                <a:gd name="T7" fmla="*/ 0 h 1536"/>
                <a:gd name="T8" fmla="*/ 1305 w 2032"/>
                <a:gd name="T9" fmla="*/ 3 h 1536"/>
                <a:gd name="T10" fmla="*/ 1448 w 2032"/>
                <a:gd name="T11" fmla="*/ 17 h 1536"/>
                <a:gd name="T12" fmla="*/ 1582 w 2032"/>
                <a:gd name="T13" fmla="*/ 42 h 1536"/>
                <a:gd name="T14" fmla="*/ 1706 w 2032"/>
                <a:gd name="T15" fmla="*/ 70 h 1536"/>
                <a:gd name="T16" fmla="*/ 1814 w 2032"/>
                <a:gd name="T17" fmla="*/ 102 h 1536"/>
                <a:gd name="T18" fmla="*/ 1905 w 2032"/>
                <a:gd name="T19" fmla="*/ 131 h 1536"/>
                <a:gd name="T20" fmla="*/ 1972 w 2032"/>
                <a:gd name="T21" fmla="*/ 157 h 1536"/>
                <a:gd name="T22" fmla="*/ 2016 w 2032"/>
                <a:gd name="T23" fmla="*/ 175 h 1536"/>
                <a:gd name="T24" fmla="*/ 2032 w 2032"/>
                <a:gd name="T25" fmla="*/ 182 h 1536"/>
                <a:gd name="T26" fmla="*/ 2029 w 2032"/>
                <a:gd name="T27" fmla="*/ 200 h 1536"/>
                <a:gd name="T28" fmla="*/ 2021 w 2032"/>
                <a:gd name="T29" fmla="*/ 249 h 1536"/>
                <a:gd name="T30" fmla="*/ 2008 w 2032"/>
                <a:gd name="T31" fmla="*/ 327 h 1536"/>
                <a:gd name="T32" fmla="*/ 1988 w 2032"/>
                <a:gd name="T33" fmla="*/ 427 h 1536"/>
                <a:gd name="T34" fmla="*/ 1957 w 2032"/>
                <a:gd name="T35" fmla="*/ 542 h 1536"/>
                <a:gd name="T36" fmla="*/ 1918 w 2032"/>
                <a:gd name="T37" fmla="*/ 672 h 1536"/>
                <a:gd name="T38" fmla="*/ 1865 w 2032"/>
                <a:gd name="T39" fmla="*/ 807 h 1536"/>
                <a:gd name="T40" fmla="*/ 1801 w 2032"/>
                <a:gd name="T41" fmla="*/ 944 h 1536"/>
                <a:gd name="T42" fmla="*/ 1721 w 2032"/>
                <a:gd name="T43" fmla="*/ 1076 h 1536"/>
                <a:gd name="T44" fmla="*/ 1626 w 2032"/>
                <a:gd name="T45" fmla="*/ 1202 h 1536"/>
                <a:gd name="T46" fmla="*/ 1514 w 2032"/>
                <a:gd name="T47" fmla="*/ 1313 h 1536"/>
                <a:gd name="T48" fmla="*/ 1383 w 2032"/>
                <a:gd name="T49" fmla="*/ 1405 h 1536"/>
                <a:gd name="T50" fmla="*/ 1244 w 2032"/>
                <a:gd name="T51" fmla="*/ 1469 h 1536"/>
                <a:gd name="T52" fmla="*/ 1098 w 2032"/>
                <a:gd name="T53" fmla="*/ 1511 h 1536"/>
                <a:gd name="T54" fmla="*/ 949 w 2032"/>
                <a:gd name="T55" fmla="*/ 1532 h 1536"/>
                <a:gd name="T56" fmla="*/ 801 w 2032"/>
                <a:gd name="T57" fmla="*/ 1536 h 1536"/>
                <a:gd name="T58" fmla="*/ 653 w 2032"/>
                <a:gd name="T59" fmla="*/ 1527 h 1536"/>
                <a:gd name="T60" fmla="*/ 515 w 2032"/>
                <a:gd name="T61" fmla="*/ 1507 h 1536"/>
                <a:gd name="T62" fmla="*/ 385 w 2032"/>
                <a:gd name="T63" fmla="*/ 1481 h 1536"/>
                <a:gd name="T64" fmla="*/ 270 w 2032"/>
                <a:gd name="T65" fmla="*/ 1450 h 1536"/>
                <a:gd name="T66" fmla="*/ 169 w 2032"/>
                <a:gd name="T67" fmla="*/ 1419 h 1536"/>
                <a:gd name="T68" fmla="*/ 90 w 2032"/>
                <a:gd name="T69" fmla="*/ 1390 h 1536"/>
                <a:gd name="T70" fmla="*/ 33 w 2032"/>
                <a:gd name="T71" fmla="*/ 1368 h 1536"/>
                <a:gd name="T72" fmla="*/ 4 w 2032"/>
                <a:gd name="T73" fmla="*/ 1357 h 1536"/>
                <a:gd name="T74" fmla="*/ 0 w 2032"/>
                <a:gd name="T75" fmla="*/ 1349 h 1536"/>
                <a:gd name="T76" fmla="*/ 4 w 2032"/>
                <a:gd name="T77" fmla="*/ 1316 h 1536"/>
                <a:gd name="T78" fmla="*/ 14 w 2032"/>
                <a:gd name="T79" fmla="*/ 1250 h 1536"/>
                <a:gd name="T80" fmla="*/ 32 w 2032"/>
                <a:gd name="T81" fmla="*/ 1161 h 1536"/>
                <a:gd name="T82" fmla="*/ 57 w 2032"/>
                <a:gd name="T83" fmla="*/ 1053 h 1536"/>
                <a:gd name="T84" fmla="*/ 92 w 2032"/>
                <a:gd name="T85" fmla="*/ 929 h 1536"/>
                <a:gd name="T86" fmla="*/ 138 w 2032"/>
                <a:gd name="T87" fmla="*/ 798 h 1536"/>
                <a:gd name="T88" fmla="*/ 197 w 2032"/>
                <a:gd name="T89" fmla="*/ 661 h 1536"/>
                <a:gd name="T90" fmla="*/ 268 w 2032"/>
                <a:gd name="T91" fmla="*/ 525 h 1536"/>
                <a:gd name="T92" fmla="*/ 356 w 2032"/>
                <a:gd name="T93" fmla="*/ 395 h 1536"/>
                <a:gd name="T94" fmla="*/ 459 w 2032"/>
                <a:gd name="T95" fmla="*/ 277 h 1536"/>
                <a:gd name="T96" fmla="*/ 580 w 2032"/>
                <a:gd name="T97" fmla="*/ 175 h 1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32" h="1536">
                  <a:moveTo>
                    <a:pt x="647" y="131"/>
                  </a:moveTo>
                  <a:lnTo>
                    <a:pt x="716" y="96"/>
                  </a:lnTo>
                  <a:lnTo>
                    <a:pt x="787" y="67"/>
                  </a:lnTo>
                  <a:lnTo>
                    <a:pt x="859" y="43"/>
                  </a:lnTo>
                  <a:lnTo>
                    <a:pt x="933" y="25"/>
                  </a:lnTo>
                  <a:lnTo>
                    <a:pt x="1008" y="11"/>
                  </a:lnTo>
                  <a:lnTo>
                    <a:pt x="1082" y="4"/>
                  </a:lnTo>
                  <a:lnTo>
                    <a:pt x="1157" y="0"/>
                  </a:lnTo>
                  <a:lnTo>
                    <a:pt x="1231" y="0"/>
                  </a:lnTo>
                  <a:lnTo>
                    <a:pt x="1305" y="3"/>
                  </a:lnTo>
                  <a:lnTo>
                    <a:pt x="1377" y="8"/>
                  </a:lnTo>
                  <a:lnTo>
                    <a:pt x="1448" y="17"/>
                  </a:lnTo>
                  <a:lnTo>
                    <a:pt x="1517" y="29"/>
                  </a:lnTo>
                  <a:lnTo>
                    <a:pt x="1582" y="42"/>
                  </a:lnTo>
                  <a:lnTo>
                    <a:pt x="1647" y="55"/>
                  </a:lnTo>
                  <a:lnTo>
                    <a:pt x="1706" y="70"/>
                  </a:lnTo>
                  <a:lnTo>
                    <a:pt x="1762" y="86"/>
                  </a:lnTo>
                  <a:lnTo>
                    <a:pt x="1814" y="102"/>
                  </a:lnTo>
                  <a:lnTo>
                    <a:pt x="1861" y="116"/>
                  </a:lnTo>
                  <a:lnTo>
                    <a:pt x="1905" y="131"/>
                  </a:lnTo>
                  <a:lnTo>
                    <a:pt x="1941" y="146"/>
                  </a:lnTo>
                  <a:lnTo>
                    <a:pt x="1972" y="157"/>
                  </a:lnTo>
                  <a:lnTo>
                    <a:pt x="1998" y="167"/>
                  </a:lnTo>
                  <a:lnTo>
                    <a:pt x="2016" y="175"/>
                  </a:lnTo>
                  <a:lnTo>
                    <a:pt x="2027" y="179"/>
                  </a:lnTo>
                  <a:lnTo>
                    <a:pt x="2032" y="182"/>
                  </a:lnTo>
                  <a:lnTo>
                    <a:pt x="2030" y="186"/>
                  </a:lnTo>
                  <a:lnTo>
                    <a:pt x="2029" y="200"/>
                  </a:lnTo>
                  <a:lnTo>
                    <a:pt x="2026" y="220"/>
                  </a:lnTo>
                  <a:lnTo>
                    <a:pt x="2021" y="249"/>
                  </a:lnTo>
                  <a:lnTo>
                    <a:pt x="2017" y="286"/>
                  </a:lnTo>
                  <a:lnTo>
                    <a:pt x="2008" y="327"/>
                  </a:lnTo>
                  <a:lnTo>
                    <a:pt x="2000" y="375"/>
                  </a:lnTo>
                  <a:lnTo>
                    <a:pt x="1988" y="427"/>
                  </a:lnTo>
                  <a:lnTo>
                    <a:pt x="1975" y="483"/>
                  </a:lnTo>
                  <a:lnTo>
                    <a:pt x="1957" y="542"/>
                  </a:lnTo>
                  <a:lnTo>
                    <a:pt x="1940" y="607"/>
                  </a:lnTo>
                  <a:lnTo>
                    <a:pt x="1918" y="672"/>
                  </a:lnTo>
                  <a:lnTo>
                    <a:pt x="1893" y="738"/>
                  </a:lnTo>
                  <a:lnTo>
                    <a:pt x="1865" y="807"/>
                  </a:lnTo>
                  <a:lnTo>
                    <a:pt x="1835" y="875"/>
                  </a:lnTo>
                  <a:lnTo>
                    <a:pt x="1801" y="944"/>
                  </a:lnTo>
                  <a:lnTo>
                    <a:pt x="1763" y="1011"/>
                  </a:lnTo>
                  <a:lnTo>
                    <a:pt x="1721" y="1076"/>
                  </a:lnTo>
                  <a:lnTo>
                    <a:pt x="1676" y="1141"/>
                  </a:lnTo>
                  <a:lnTo>
                    <a:pt x="1626" y="1202"/>
                  </a:lnTo>
                  <a:lnTo>
                    <a:pt x="1572" y="1259"/>
                  </a:lnTo>
                  <a:lnTo>
                    <a:pt x="1514" y="1313"/>
                  </a:lnTo>
                  <a:lnTo>
                    <a:pt x="1451" y="1361"/>
                  </a:lnTo>
                  <a:lnTo>
                    <a:pt x="1383" y="1405"/>
                  </a:lnTo>
                  <a:lnTo>
                    <a:pt x="1314" y="1440"/>
                  </a:lnTo>
                  <a:lnTo>
                    <a:pt x="1244" y="1469"/>
                  </a:lnTo>
                  <a:lnTo>
                    <a:pt x="1173" y="1494"/>
                  </a:lnTo>
                  <a:lnTo>
                    <a:pt x="1098" y="1511"/>
                  </a:lnTo>
                  <a:lnTo>
                    <a:pt x="1024" y="1524"/>
                  </a:lnTo>
                  <a:lnTo>
                    <a:pt x="949" y="1532"/>
                  </a:lnTo>
                  <a:lnTo>
                    <a:pt x="875" y="1536"/>
                  </a:lnTo>
                  <a:lnTo>
                    <a:pt x="801" y="1536"/>
                  </a:lnTo>
                  <a:lnTo>
                    <a:pt x="726" y="1533"/>
                  </a:lnTo>
                  <a:lnTo>
                    <a:pt x="653" y="1527"/>
                  </a:lnTo>
                  <a:lnTo>
                    <a:pt x="583" y="1519"/>
                  </a:lnTo>
                  <a:lnTo>
                    <a:pt x="515" y="1507"/>
                  </a:lnTo>
                  <a:lnTo>
                    <a:pt x="449" y="1495"/>
                  </a:lnTo>
                  <a:lnTo>
                    <a:pt x="385" y="1481"/>
                  </a:lnTo>
                  <a:lnTo>
                    <a:pt x="325" y="1466"/>
                  </a:lnTo>
                  <a:lnTo>
                    <a:pt x="270" y="1450"/>
                  </a:lnTo>
                  <a:lnTo>
                    <a:pt x="217" y="1434"/>
                  </a:lnTo>
                  <a:lnTo>
                    <a:pt x="169" y="1419"/>
                  </a:lnTo>
                  <a:lnTo>
                    <a:pt x="127" y="1405"/>
                  </a:lnTo>
                  <a:lnTo>
                    <a:pt x="90" y="1390"/>
                  </a:lnTo>
                  <a:lnTo>
                    <a:pt x="58" y="1379"/>
                  </a:lnTo>
                  <a:lnTo>
                    <a:pt x="33" y="1368"/>
                  </a:lnTo>
                  <a:lnTo>
                    <a:pt x="16" y="1361"/>
                  </a:lnTo>
                  <a:lnTo>
                    <a:pt x="4" y="1357"/>
                  </a:lnTo>
                  <a:lnTo>
                    <a:pt x="0" y="1355"/>
                  </a:lnTo>
                  <a:lnTo>
                    <a:pt x="0" y="1349"/>
                  </a:lnTo>
                  <a:lnTo>
                    <a:pt x="3" y="1336"/>
                  </a:lnTo>
                  <a:lnTo>
                    <a:pt x="4" y="1316"/>
                  </a:lnTo>
                  <a:lnTo>
                    <a:pt x="9" y="1287"/>
                  </a:lnTo>
                  <a:lnTo>
                    <a:pt x="14" y="1250"/>
                  </a:lnTo>
                  <a:lnTo>
                    <a:pt x="22" y="1209"/>
                  </a:lnTo>
                  <a:lnTo>
                    <a:pt x="32" y="1161"/>
                  </a:lnTo>
                  <a:lnTo>
                    <a:pt x="44" y="1109"/>
                  </a:lnTo>
                  <a:lnTo>
                    <a:pt x="57" y="1053"/>
                  </a:lnTo>
                  <a:lnTo>
                    <a:pt x="73" y="993"/>
                  </a:lnTo>
                  <a:lnTo>
                    <a:pt x="92" y="929"/>
                  </a:lnTo>
                  <a:lnTo>
                    <a:pt x="114" y="865"/>
                  </a:lnTo>
                  <a:lnTo>
                    <a:pt x="138" y="798"/>
                  </a:lnTo>
                  <a:lnTo>
                    <a:pt x="166" y="729"/>
                  </a:lnTo>
                  <a:lnTo>
                    <a:pt x="197" y="661"/>
                  </a:lnTo>
                  <a:lnTo>
                    <a:pt x="230" y="592"/>
                  </a:lnTo>
                  <a:lnTo>
                    <a:pt x="268" y="525"/>
                  </a:lnTo>
                  <a:lnTo>
                    <a:pt x="311" y="459"/>
                  </a:lnTo>
                  <a:lnTo>
                    <a:pt x="356" y="395"/>
                  </a:lnTo>
                  <a:lnTo>
                    <a:pt x="405" y="334"/>
                  </a:lnTo>
                  <a:lnTo>
                    <a:pt x="459" y="277"/>
                  </a:lnTo>
                  <a:lnTo>
                    <a:pt x="518" y="223"/>
                  </a:lnTo>
                  <a:lnTo>
                    <a:pt x="580" y="175"/>
                  </a:lnTo>
                  <a:lnTo>
                    <a:pt x="647" y="131"/>
                  </a:lnTo>
                </a:path>
              </a:pathLst>
            </a:custGeom>
            <a:gradFill rotWithShape="1">
              <a:gsLst>
                <a:gs pos="0">
                  <a:srgbClr val="FFCC00">
                    <a:gamma/>
                    <a:tint val="33333"/>
                    <a:invGamma/>
                  </a:srgbClr>
                </a:gs>
                <a:gs pos="100000">
                  <a:srgbClr val="FFCC00"/>
                </a:gs>
              </a:gsLst>
              <a:lin ang="189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2406" y="2112"/>
              <a:ext cx="773" cy="768"/>
              <a:chOff x="2016" y="1920"/>
              <a:chExt cx="1680" cy="1680"/>
            </a:xfrm>
          </p:grpSpPr>
          <p:sp>
            <p:nvSpPr>
              <p:cNvPr id="870" name="Oval 12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FF3300">
                      <a:gamma/>
                      <a:shade val="2431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91581" dir="3378596" algn="ctr" rotWithShape="0">
                  <a:srgbClr val="B2B2B2"/>
                </a:outerShdw>
              </a:effectLst>
            </p:spPr>
            <p:txBody>
              <a:bodyPr wrap="none" anchor="ctr"/>
              <a:lstStyle/>
              <a:p>
                <a:r>
                  <a:rPr lang="ru-RU" sz="2800" b="1" dirty="0" err="1" smtClean="0">
                    <a:solidFill>
                      <a:srgbClr val="FFFF00"/>
                    </a:solidFill>
                  </a:rPr>
                  <a:t>АРТ-бук</a:t>
                </a:r>
                <a:endParaRPr lang="ru-RU" sz="28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871" name="Freeform 13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tx1"/>
                  </a:gs>
                  <a:gs pos="100000">
                    <a:srgbClr val="FF33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BBF6EE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64" name="Text Box 14"/>
            <p:cNvSpPr txBox="1">
              <a:spLocks noChangeArrowheads="1"/>
            </p:cNvSpPr>
            <p:nvPr/>
          </p:nvSpPr>
          <p:spPr bwMode="gray">
            <a:xfrm>
              <a:off x="1643" y="1801"/>
              <a:ext cx="823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 err="1" smtClean="0">
                  <a:solidFill>
                    <a:srgbClr val="000000"/>
                  </a:solidFill>
                </a:rPr>
                <a:t>Тревел-бук</a:t>
              </a:r>
              <a:endParaRPr lang="en-US" sz="2800" b="1" dirty="0">
                <a:solidFill>
                  <a:srgbClr val="000000"/>
                </a:solidFill>
              </a:endParaRPr>
            </a:p>
          </p:txBody>
        </p:sp>
        <p:sp>
          <p:nvSpPr>
            <p:cNvPr id="865" name="Text Box 15"/>
            <p:cNvSpPr txBox="1">
              <a:spLocks noChangeArrowheads="1"/>
            </p:cNvSpPr>
            <p:nvPr/>
          </p:nvSpPr>
          <p:spPr bwMode="gray">
            <a:xfrm>
              <a:off x="2494" y="1282"/>
              <a:ext cx="749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 err="1" smtClean="0">
                  <a:solidFill>
                    <a:srgbClr val="000000"/>
                  </a:solidFill>
                </a:rPr>
                <a:t>Смеш-бук</a:t>
              </a:r>
              <a:endParaRPr lang="en-US" sz="2800" b="1" dirty="0">
                <a:solidFill>
                  <a:srgbClr val="000000"/>
                </a:solidFill>
              </a:endParaRPr>
            </a:p>
          </p:txBody>
        </p:sp>
        <p:sp>
          <p:nvSpPr>
            <p:cNvPr id="866" name="Text Box 16"/>
            <p:cNvSpPr txBox="1">
              <a:spLocks noChangeArrowheads="1"/>
            </p:cNvSpPr>
            <p:nvPr/>
          </p:nvSpPr>
          <p:spPr bwMode="gray">
            <a:xfrm>
              <a:off x="3240" y="1855"/>
              <a:ext cx="910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 err="1" smtClean="0">
                  <a:solidFill>
                    <a:srgbClr val="000000"/>
                  </a:solidFill>
                </a:rPr>
                <a:t>Арт-букварь</a:t>
              </a:r>
              <a:endParaRPr lang="en-US" sz="2800" b="1" dirty="0">
                <a:solidFill>
                  <a:srgbClr val="000000"/>
                </a:solidFill>
              </a:endParaRPr>
            </a:p>
          </p:txBody>
        </p:sp>
        <p:sp>
          <p:nvSpPr>
            <p:cNvPr id="867" name="Text Box 17"/>
            <p:cNvSpPr txBox="1">
              <a:spLocks noChangeArrowheads="1"/>
            </p:cNvSpPr>
            <p:nvPr/>
          </p:nvSpPr>
          <p:spPr bwMode="gray">
            <a:xfrm>
              <a:off x="1511" y="2931"/>
              <a:ext cx="827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</a:rPr>
                <a:t>Альтер-бук</a:t>
              </a:r>
              <a:endParaRPr lang="en-US" sz="2800" b="1" dirty="0">
                <a:solidFill>
                  <a:srgbClr val="000000"/>
                </a:solidFill>
              </a:endParaRPr>
            </a:p>
          </p:txBody>
        </p:sp>
        <p:sp>
          <p:nvSpPr>
            <p:cNvPr id="868" name="Text Box 18"/>
            <p:cNvSpPr txBox="1">
              <a:spLocks noChangeArrowheads="1"/>
            </p:cNvSpPr>
            <p:nvPr/>
          </p:nvSpPr>
          <p:spPr bwMode="gray">
            <a:xfrm>
              <a:off x="3331" y="2849"/>
              <a:ext cx="497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 err="1" smtClean="0">
                  <a:solidFill>
                    <a:srgbClr val="000000"/>
                  </a:solidFill>
                </a:rPr>
                <a:t>Фэнзи</a:t>
              </a:r>
              <a:endParaRPr lang="en-US" sz="2800" b="1" dirty="0">
                <a:solidFill>
                  <a:srgbClr val="000000"/>
                </a:solidFill>
              </a:endParaRPr>
            </a:p>
          </p:txBody>
        </p:sp>
        <p:sp>
          <p:nvSpPr>
            <p:cNvPr id="869" name="Text Box 19"/>
            <p:cNvSpPr txBox="1">
              <a:spLocks noChangeArrowheads="1"/>
            </p:cNvSpPr>
            <p:nvPr/>
          </p:nvSpPr>
          <p:spPr bwMode="gray">
            <a:xfrm>
              <a:off x="2448" y="3241"/>
              <a:ext cx="833" cy="4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800" b="1" dirty="0" err="1" smtClean="0">
                  <a:solidFill>
                    <a:srgbClr val="000000"/>
                  </a:solidFill>
                </a:rPr>
                <a:t>Артбук-селфи</a:t>
              </a:r>
              <a:endParaRPr lang="en-US" sz="2800" b="1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724252341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арт\фото\фото22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52270" y="0"/>
            <a:ext cx="2900363" cy="386715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арт\фото52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1290" y="3374999"/>
            <a:ext cx="5012710" cy="3483001"/>
          </a:xfrm>
          <a:prstGeom prst="rect">
            <a:avLst/>
          </a:prstGeom>
          <a:noFill/>
        </p:spPr>
      </p:pic>
      <p:pic>
        <p:nvPicPr>
          <p:cNvPr id="2052" name="Picture 4" descr="C:\Users\User\Desktop\арт\фото51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213" y="3747729"/>
            <a:ext cx="3902075" cy="2925763"/>
          </a:xfrm>
          <a:prstGeom prst="rect">
            <a:avLst/>
          </a:prstGeom>
          <a:noFill/>
        </p:spPr>
      </p:pic>
      <p:pic>
        <p:nvPicPr>
          <p:cNvPr id="2055" name="Picture 7" descr="C:\Users\User\Desktop\арт\фото\фото19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840000">
            <a:off x="2473792" y="428544"/>
            <a:ext cx="3902075" cy="2925763"/>
          </a:xfrm>
          <a:prstGeom prst="rect">
            <a:avLst/>
          </a:prstGeom>
          <a:noFill/>
        </p:spPr>
      </p:pic>
      <p:pic>
        <p:nvPicPr>
          <p:cNvPr id="1026" name="Picture 2" descr="C:\Users\User\Desktop\арт\ооо\фото529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-323298" y="500279"/>
            <a:ext cx="3448791" cy="280219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User\Desktop\арт\фото52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8255" y="1"/>
            <a:ext cx="4405746" cy="2881744"/>
          </a:xfrm>
          <a:prstGeom prst="rect">
            <a:avLst/>
          </a:prstGeom>
          <a:noFill/>
        </p:spPr>
      </p:pic>
      <p:pic>
        <p:nvPicPr>
          <p:cNvPr id="1028" name="Picture 4" descr="C:\Users\User\Desktop\арт\фото52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2109" y="4225636"/>
            <a:ext cx="4391892" cy="2632364"/>
          </a:xfrm>
          <a:prstGeom prst="rect">
            <a:avLst/>
          </a:prstGeom>
          <a:noFill/>
        </p:spPr>
      </p:pic>
      <p:pic>
        <p:nvPicPr>
          <p:cNvPr id="1029" name="Picture 5" descr="C:\Users\User\Desktop\арт\фото\фото08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2396836"/>
            <a:ext cx="4419601" cy="1856509"/>
          </a:xfrm>
          <a:prstGeom prst="rect">
            <a:avLst/>
          </a:prstGeom>
          <a:noFill/>
        </p:spPr>
      </p:pic>
      <p:pic>
        <p:nvPicPr>
          <p:cNvPr id="1026" name="Picture 2" descr="C:\Users\User\Desktop\арт\фото52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705 0.00602 L -0.5 0.010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арт\фото\фото08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1" y="0"/>
            <a:ext cx="4724400" cy="3283527"/>
          </a:xfrm>
          <a:prstGeom prst="rect">
            <a:avLst/>
          </a:prstGeom>
          <a:noFill/>
        </p:spPr>
      </p:pic>
      <p:pic>
        <p:nvPicPr>
          <p:cNvPr id="4099" name="Picture 3" descr="C:\Users\User\Desktop\арт\фото\фото347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8166"/>
            <a:ext cx="4272397" cy="3459433"/>
          </a:xfrm>
          <a:prstGeom prst="rect">
            <a:avLst/>
          </a:prstGeom>
          <a:noFill/>
        </p:spPr>
      </p:pic>
      <p:pic>
        <p:nvPicPr>
          <p:cNvPr id="4100" name="Picture 4" descr="C:\Users\User\Desktop\арт\фото\фото213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670" y="3841913"/>
            <a:ext cx="3791999" cy="2844000"/>
          </a:xfrm>
          <a:prstGeom prst="rect">
            <a:avLst/>
          </a:prstGeom>
          <a:noFill/>
        </p:spPr>
      </p:pic>
      <p:pic>
        <p:nvPicPr>
          <p:cNvPr id="4101" name="Picture 5" descr="C:\Users\User\Desktop\арт\фото\фото17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44291" y="3627871"/>
            <a:ext cx="4599709" cy="292576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3350" y="860426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ru-RU" sz="4800" b="1" i="1" dirty="0" smtClean="0">
                <a:latin typeface="Arial Black" pitchFamily="34" charset="0"/>
              </a:rPr>
              <a:t>                                                  </a:t>
            </a:r>
            <a:r>
              <a:rPr lang="ru-RU" sz="8900" b="1" i="1" dirty="0" err="1" smtClean="0">
                <a:solidFill>
                  <a:srgbClr val="7030A0"/>
                </a:solidFill>
                <a:latin typeface="Arial Black" pitchFamily="34" charset="0"/>
              </a:rPr>
              <a:t>фензи</a:t>
            </a:r>
            <a:endParaRPr lang="ru-RU" sz="8900" b="1" i="1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9c22c176dedc11e5819a3085a918dd9d_a8bf9d9cdedc11e5819a3085a918dd9d.resize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95300" y="553244"/>
            <a:ext cx="3086100" cy="2532856"/>
          </a:xfrm>
        </p:spPr>
      </p:pic>
      <p:pic>
        <p:nvPicPr>
          <p:cNvPr id="6" name="Содержимое 5" descr="fa136dbfdedc11e5819a3085a918dd9d_8d97f6939ab411e681aa3085a918dd9d.resize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234485" y="3279459"/>
            <a:ext cx="2280492" cy="2853369"/>
          </a:xfrm>
        </p:spPr>
      </p:pic>
      <p:pic>
        <p:nvPicPr>
          <p:cNvPr id="30722" name="Picture 2" descr="C:\Users\HP\Desktop\бук\1309230659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3286125"/>
            <a:ext cx="5715000" cy="357187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Pictures\работа\арт\2\фото53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981" y="324465"/>
            <a:ext cx="8716296" cy="622381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900" y="0"/>
            <a:ext cx="78867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Вводные страницы дневника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                                                                                          это Я</a:t>
            </a:r>
          </a:p>
          <a:p>
            <a:endParaRPr lang="ru-RU" b="1" i="1" dirty="0" smtClean="0">
              <a:solidFill>
                <a:srgbClr val="C00000"/>
              </a:solidFill>
            </a:endParaRPr>
          </a:p>
          <a:p>
            <a:r>
              <a:rPr lang="ru-RU" b="1" i="1" dirty="0" smtClean="0">
                <a:solidFill>
                  <a:srgbClr val="C00000"/>
                </a:solidFill>
              </a:rPr>
              <a:t>                                                                                           моя СЕМЬЯ</a:t>
            </a:r>
          </a:p>
          <a:p>
            <a:endParaRPr lang="ru-RU" b="1" i="1" dirty="0" smtClean="0">
              <a:solidFill>
                <a:srgbClr val="C00000"/>
              </a:solidFill>
            </a:endParaRPr>
          </a:p>
          <a:p>
            <a:r>
              <a:rPr lang="ru-RU" b="1" i="1" dirty="0" smtClean="0">
                <a:solidFill>
                  <a:srgbClr val="C00000"/>
                </a:solidFill>
              </a:rPr>
              <a:t>                                                                                           мои ДРУЗЬЯ 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31746" name="Picture 2" descr="C:\Users\HP\Desktop\бук\фото53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1066800"/>
            <a:ext cx="5962649" cy="520064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0" y="536576"/>
            <a:ext cx="78867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Основные страницы дневника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Утро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День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Вечер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Целый день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Необычный день (праздничный)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Я не хочу сегодня писать дневник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80</Words>
  <Application>Microsoft Office PowerPoint</Application>
  <PresentationFormat>Экран (4:3)</PresentationFormat>
  <Paragraphs>47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                                                  фензи</vt:lpstr>
      <vt:lpstr>Слайд 7</vt:lpstr>
      <vt:lpstr> Вводные страницы дневника</vt:lpstr>
      <vt:lpstr>Основные страницы дневника</vt:lpstr>
      <vt:lpstr>Слайд 10</vt:lpstr>
      <vt:lpstr>Слайд 11</vt:lpstr>
      <vt:lpstr>                 Анютины              сказки.</vt:lpstr>
      <vt:lpstr>Слайд 13</vt:lpstr>
      <vt:lpstr>Слайд 14</vt:lpstr>
      <vt:lpstr>Слайд 15</vt:lpstr>
      <vt:lpstr>АРТбук  (педагог)   </vt:lpstr>
      <vt:lpstr>АРТбук (дети)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HP</cp:lastModifiedBy>
  <cp:revision>112</cp:revision>
  <dcterms:created xsi:type="dcterms:W3CDTF">2014-11-21T11:00:06Z</dcterms:created>
  <dcterms:modified xsi:type="dcterms:W3CDTF">2017-12-18T11:21:10Z</dcterms:modified>
</cp:coreProperties>
</file>