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3" r:id="rId3"/>
    <p:sldId id="275" r:id="rId4"/>
    <p:sldId id="276" r:id="rId5"/>
    <p:sldId id="277" r:id="rId6"/>
    <p:sldId id="279" r:id="rId7"/>
    <p:sldId id="293" r:id="rId8"/>
    <p:sldId id="281" r:id="rId9"/>
    <p:sldId id="280" r:id="rId10"/>
    <p:sldId id="282" r:id="rId11"/>
    <p:sldId id="295" r:id="rId12"/>
    <p:sldId id="283" r:id="rId13"/>
    <p:sldId id="284" r:id="rId14"/>
    <p:sldId id="285" r:id="rId15"/>
    <p:sldId id="286" r:id="rId16"/>
    <p:sldId id="291" r:id="rId17"/>
    <p:sldId id="288" r:id="rId18"/>
    <p:sldId id="289" r:id="rId19"/>
    <p:sldId id="290" r:id="rId20"/>
    <p:sldId id="294" r:id="rId21"/>
    <p:sldId id="272" r:id="rId22"/>
    <p:sldId id="29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707" autoAdjust="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8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831A9A-F626-43B8-AA77-23439140132B}" type="doc">
      <dgm:prSet loTypeId="urn:microsoft.com/office/officeart/2005/8/layout/cycle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E1253E-84C9-4B31-99F6-64BDEFB4CC46}">
      <dgm:prSet phldrT="[Текст]"/>
      <dgm:spPr/>
      <dgm:t>
        <a:bodyPr/>
        <a:lstStyle/>
        <a:p>
          <a:r>
            <a:rPr lang="ru-RU" dirty="0"/>
            <a:t>Естественная форма общения</a:t>
          </a:r>
        </a:p>
      </dgm:t>
    </dgm:pt>
    <dgm:pt modelId="{FEE4EF6D-321F-4556-BBA2-27BCD7B496DE}" type="parTrans" cxnId="{92922B2B-C0DA-4664-8E99-94890388B9F4}">
      <dgm:prSet/>
      <dgm:spPr/>
      <dgm:t>
        <a:bodyPr/>
        <a:lstStyle/>
        <a:p>
          <a:endParaRPr lang="ru-RU"/>
        </a:p>
      </dgm:t>
    </dgm:pt>
    <dgm:pt modelId="{BC9E9911-EEEA-42C5-90AC-A6767E522D8C}" type="sibTrans" cxnId="{92922B2B-C0DA-4664-8E99-94890388B9F4}">
      <dgm:prSet/>
      <dgm:spPr/>
      <dgm:t>
        <a:bodyPr/>
        <a:lstStyle/>
        <a:p>
          <a:endParaRPr lang="ru-RU"/>
        </a:p>
      </dgm:t>
    </dgm:pt>
    <dgm:pt modelId="{83FBF763-931A-411C-9EB7-7265A2CC965E}">
      <dgm:prSet phldrT="[Текст]"/>
      <dgm:spPr/>
      <dgm:t>
        <a:bodyPr/>
        <a:lstStyle/>
        <a:p>
          <a:r>
            <a:rPr lang="ru-RU" dirty="0"/>
            <a:t>Сказка</a:t>
          </a:r>
        </a:p>
      </dgm:t>
    </dgm:pt>
    <dgm:pt modelId="{AD484F4B-4253-4EE0-82FD-0C781441A348}" type="parTrans" cxnId="{051E680C-E287-4DBB-A45B-DA98D7F3A5F6}">
      <dgm:prSet/>
      <dgm:spPr/>
      <dgm:t>
        <a:bodyPr/>
        <a:lstStyle/>
        <a:p>
          <a:endParaRPr lang="ru-RU"/>
        </a:p>
      </dgm:t>
    </dgm:pt>
    <dgm:pt modelId="{7B98285A-558B-4E60-8A1F-B8BD353E2447}" type="sibTrans" cxnId="{051E680C-E287-4DBB-A45B-DA98D7F3A5F6}">
      <dgm:prSet/>
      <dgm:spPr/>
      <dgm:t>
        <a:bodyPr/>
        <a:lstStyle/>
        <a:p>
          <a:endParaRPr lang="ru-RU"/>
        </a:p>
      </dgm:t>
    </dgm:pt>
    <dgm:pt modelId="{3FA6C26F-AA5C-44A2-A565-42CDD16F8A19}">
      <dgm:prSet phldrT="[Текст]"/>
      <dgm:spPr/>
      <dgm:t>
        <a:bodyPr/>
        <a:lstStyle/>
        <a:p>
          <a:r>
            <a:rPr lang="ru-RU" dirty="0"/>
            <a:t>Естественная форма передачи опыта</a:t>
          </a:r>
        </a:p>
      </dgm:t>
    </dgm:pt>
    <dgm:pt modelId="{1D71927D-757A-4461-A9FE-1A722D2D1F7B}" type="parTrans" cxnId="{CA33EEB7-E5CE-45D7-AF0E-3692CCCB2626}">
      <dgm:prSet/>
      <dgm:spPr/>
      <dgm:t>
        <a:bodyPr/>
        <a:lstStyle/>
        <a:p>
          <a:endParaRPr lang="ru-RU"/>
        </a:p>
      </dgm:t>
    </dgm:pt>
    <dgm:pt modelId="{70C6E9D0-08E9-4581-B581-46E9A69992CD}" type="sibTrans" cxnId="{CA33EEB7-E5CE-45D7-AF0E-3692CCCB2626}">
      <dgm:prSet/>
      <dgm:spPr/>
      <dgm:t>
        <a:bodyPr/>
        <a:lstStyle/>
        <a:p>
          <a:endParaRPr lang="ru-RU"/>
        </a:p>
      </dgm:t>
    </dgm:pt>
    <dgm:pt modelId="{D58B09C4-730F-4EEC-BE2C-5512B3E31B8A}">
      <dgm:prSet phldrT="[Текст]"/>
      <dgm:spPr/>
      <dgm:t>
        <a:bodyPr/>
        <a:lstStyle/>
        <a:p>
          <a:r>
            <a:rPr lang="ru-RU" dirty="0"/>
            <a:t>Эксперимент</a:t>
          </a:r>
        </a:p>
      </dgm:t>
    </dgm:pt>
    <dgm:pt modelId="{2AFCD4B0-708E-4ACE-9B4D-226B58B1F5F6}" type="parTrans" cxnId="{08CC58A9-DCC1-4E37-8005-FE8FE73DB3D4}">
      <dgm:prSet/>
      <dgm:spPr/>
      <dgm:t>
        <a:bodyPr/>
        <a:lstStyle/>
        <a:p>
          <a:endParaRPr lang="ru-RU"/>
        </a:p>
      </dgm:t>
    </dgm:pt>
    <dgm:pt modelId="{A8BE8E00-9D66-4984-9846-FF1998B3C371}" type="sibTrans" cxnId="{08CC58A9-DCC1-4E37-8005-FE8FE73DB3D4}">
      <dgm:prSet/>
      <dgm:spPr/>
      <dgm:t>
        <a:bodyPr/>
        <a:lstStyle/>
        <a:p>
          <a:endParaRPr lang="ru-RU"/>
        </a:p>
      </dgm:t>
    </dgm:pt>
    <dgm:pt modelId="{2526EB31-B839-4425-9FF9-A6D5262DAAD3}">
      <dgm:prSet phldrT="[Текст]"/>
      <dgm:spPr/>
      <dgm:t>
        <a:bodyPr/>
        <a:lstStyle/>
        <a:p>
          <a:r>
            <a:rPr lang="ru-RU" dirty="0"/>
            <a:t>Созерцание и раскрытие внутреннего и внешнего мира</a:t>
          </a:r>
        </a:p>
      </dgm:t>
    </dgm:pt>
    <dgm:pt modelId="{6CD4FEF1-0518-47D7-8AD4-AF123DEC5F22}" type="parTrans" cxnId="{7DE34997-719D-4C7F-A426-789874BFA463}">
      <dgm:prSet/>
      <dgm:spPr/>
      <dgm:t>
        <a:bodyPr/>
        <a:lstStyle/>
        <a:p>
          <a:endParaRPr lang="ru-RU"/>
        </a:p>
      </dgm:t>
    </dgm:pt>
    <dgm:pt modelId="{6777AD9E-E7B1-496F-BBF2-897F1114555C}" type="sibTrans" cxnId="{7DE34997-719D-4C7F-A426-789874BFA463}">
      <dgm:prSet/>
      <dgm:spPr/>
      <dgm:t>
        <a:bodyPr/>
        <a:lstStyle/>
        <a:p>
          <a:endParaRPr lang="ru-RU"/>
        </a:p>
      </dgm:t>
    </dgm:pt>
    <dgm:pt modelId="{7B5BF3B5-4195-4FE7-9264-A73575D5C813}">
      <dgm:prSet phldrT="[Текст]"/>
      <dgm:spPr/>
      <dgm:t>
        <a:bodyPr/>
        <a:lstStyle/>
        <a:p>
          <a:r>
            <a:rPr lang="ru-RU" dirty="0"/>
            <a:t>Сказка</a:t>
          </a:r>
        </a:p>
      </dgm:t>
    </dgm:pt>
    <dgm:pt modelId="{C1635DD8-DE50-4394-A3A8-78E684885E73}" type="parTrans" cxnId="{FECA32B3-FE2B-4C1A-906A-1C57AB7A2854}">
      <dgm:prSet/>
      <dgm:spPr/>
      <dgm:t>
        <a:bodyPr/>
        <a:lstStyle/>
        <a:p>
          <a:endParaRPr lang="ru-RU"/>
        </a:p>
      </dgm:t>
    </dgm:pt>
    <dgm:pt modelId="{BCE7E164-A089-4014-85F9-248798EBD9F7}" type="sibTrans" cxnId="{FECA32B3-FE2B-4C1A-906A-1C57AB7A2854}">
      <dgm:prSet/>
      <dgm:spPr/>
      <dgm:t>
        <a:bodyPr/>
        <a:lstStyle/>
        <a:p>
          <a:endParaRPr lang="ru-RU"/>
        </a:p>
      </dgm:t>
    </dgm:pt>
    <dgm:pt modelId="{BA351044-3B65-4595-9D4D-7E4164D3FB29}">
      <dgm:prSet phldrT="[Текст]"/>
      <dgm:spPr/>
      <dgm:t>
        <a:bodyPr/>
        <a:lstStyle/>
        <a:p>
          <a:r>
            <a:rPr lang="ru-RU" dirty="0"/>
            <a:t>Терапия сказочной средой и реальной обстановкой</a:t>
          </a:r>
        </a:p>
      </dgm:t>
    </dgm:pt>
    <dgm:pt modelId="{DF62DA80-458B-42E4-8E8E-A91A37B986EE}" type="parTrans" cxnId="{663EEDD0-8EE6-4149-BDA6-B65FD410C4DF}">
      <dgm:prSet/>
      <dgm:spPr/>
      <dgm:t>
        <a:bodyPr/>
        <a:lstStyle/>
        <a:p>
          <a:endParaRPr lang="ru-RU"/>
        </a:p>
      </dgm:t>
    </dgm:pt>
    <dgm:pt modelId="{BDBF312C-94F7-4A01-93A3-9600FD393E03}" type="sibTrans" cxnId="{663EEDD0-8EE6-4149-BDA6-B65FD410C4DF}">
      <dgm:prSet/>
      <dgm:spPr/>
      <dgm:t>
        <a:bodyPr/>
        <a:lstStyle/>
        <a:p>
          <a:endParaRPr lang="ru-RU"/>
        </a:p>
      </dgm:t>
    </dgm:pt>
    <dgm:pt modelId="{C4181B82-BB98-4546-8FC9-F2AECF2C2264}">
      <dgm:prSet phldrT="[Текст]"/>
      <dgm:spPr/>
      <dgm:t>
        <a:bodyPr/>
        <a:lstStyle/>
        <a:p>
          <a:r>
            <a:rPr lang="ru-RU" dirty="0"/>
            <a:t>Эксперимент</a:t>
          </a:r>
        </a:p>
      </dgm:t>
    </dgm:pt>
    <dgm:pt modelId="{379C20B5-5B48-450C-98FA-123ADF9939E8}" type="parTrans" cxnId="{2F9C7AB5-DE47-4B5F-907A-50463459EFE5}">
      <dgm:prSet/>
      <dgm:spPr/>
      <dgm:t>
        <a:bodyPr/>
        <a:lstStyle/>
        <a:p>
          <a:endParaRPr lang="ru-RU"/>
        </a:p>
      </dgm:t>
    </dgm:pt>
    <dgm:pt modelId="{D9C17B38-3C6F-4353-B253-0DA3307A7EC0}" type="sibTrans" cxnId="{2F9C7AB5-DE47-4B5F-907A-50463459EFE5}">
      <dgm:prSet/>
      <dgm:spPr/>
      <dgm:t>
        <a:bodyPr/>
        <a:lstStyle/>
        <a:p>
          <a:endParaRPr lang="ru-RU"/>
        </a:p>
      </dgm:t>
    </dgm:pt>
    <dgm:pt modelId="{6DD87A22-3B28-49FC-88DA-8CE95013AD58}">
      <dgm:prSet phldrT="[Текст]"/>
      <dgm:spPr/>
      <dgm:t>
        <a:bodyPr/>
        <a:lstStyle/>
        <a:p>
          <a:r>
            <a:rPr lang="ru-RU" dirty="0"/>
            <a:t>Эксперимент</a:t>
          </a:r>
        </a:p>
      </dgm:t>
    </dgm:pt>
    <dgm:pt modelId="{7C4BD37F-43DA-4F42-B8EE-5815FADF802B}" type="parTrans" cxnId="{454CE5E4-25D1-490E-8C5D-24145534F575}">
      <dgm:prSet/>
      <dgm:spPr/>
      <dgm:t>
        <a:bodyPr/>
        <a:lstStyle/>
        <a:p>
          <a:endParaRPr lang="ru-RU"/>
        </a:p>
      </dgm:t>
    </dgm:pt>
    <dgm:pt modelId="{89C8A56B-BE66-45D0-A53B-AE4836E1B52C}" type="sibTrans" cxnId="{454CE5E4-25D1-490E-8C5D-24145534F575}">
      <dgm:prSet/>
      <dgm:spPr/>
      <dgm:t>
        <a:bodyPr/>
        <a:lstStyle/>
        <a:p>
          <a:endParaRPr lang="ru-RU"/>
        </a:p>
      </dgm:t>
    </dgm:pt>
    <dgm:pt modelId="{45619AE1-85A8-455B-B11F-061B2D123D80}">
      <dgm:prSet phldrT="[Текст]"/>
      <dgm:spPr/>
      <dgm:t>
        <a:bodyPr/>
        <a:lstStyle/>
        <a:p>
          <a:r>
            <a:rPr lang="ru-RU" dirty="0"/>
            <a:t>Сказка</a:t>
          </a:r>
        </a:p>
      </dgm:t>
    </dgm:pt>
    <dgm:pt modelId="{BF0C8C6D-BAB3-4BCB-9FF2-ECE108DFF89D}" type="parTrans" cxnId="{E2DEF1EE-1AA9-47C5-8A67-6AF82EDE826A}">
      <dgm:prSet/>
      <dgm:spPr/>
      <dgm:t>
        <a:bodyPr/>
        <a:lstStyle/>
        <a:p>
          <a:endParaRPr lang="ru-RU"/>
        </a:p>
      </dgm:t>
    </dgm:pt>
    <dgm:pt modelId="{F98EAAE0-978F-45C0-A1A5-E46E6E0A326F}" type="sibTrans" cxnId="{E2DEF1EE-1AA9-47C5-8A67-6AF82EDE826A}">
      <dgm:prSet/>
      <dgm:spPr/>
      <dgm:t>
        <a:bodyPr/>
        <a:lstStyle/>
        <a:p>
          <a:endParaRPr lang="ru-RU"/>
        </a:p>
      </dgm:t>
    </dgm:pt>
    <dgm:pt modelId="{BA2BF55F-B31E-4E07-84A0-CCA6AFA9D735}" type="pres">
      <dgm:prSet presAssocID="{21831A9A-F626-43B8-AA77-23439140132B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D372FE1B-16D5-4932-A89A-8D14E29E678D}" type="pres">
      <dgm:prSet presAssocID="{21831A9A-F626-43B8-AA77-23439140132B}" presName="children" presStyleCnt="0"/>
      <dgm:spPr/>
    </dgm:pt>
    <dgm:pt modelId="{5C87FECE-927A-43A0-9FE0-F630D0D36464}" type="pres">
      <dgm:prSet presAssocID="{21831A9A-F626-43B8-AA77-23439140132B}" presName="child1group" presStyleCnt="0"/>
      <dgm:spPr/>
    </dgm:pt>
    <dgm:pt modelId="{9280D48C-2669-40B6-8522-7B1F557FF69C}" type="pres">
      <dgm:prSet presAssocID="{21831A9A-F626-43B8-AA77-23439140132B}" presName="child1" presStyleLbl="bgAcc1" presStyleIdx="0" presStyleCnt="4"/>
      <dgm:spPr/>
    </dgm:pt>
    <dgm:pt modelId="{56852E44-93FF-49BC-AC0F-A7788ED8A3D0}" type="pres">
      <dgm:prSet presAssocID="{21831A9A-F626-43B8-AA77-23439140132B}" presName="child1Text" presStyleLbl="bgAcc1" presStyleIdx="0" presStyleCnt="4">
        <dgm:presLayoutVars>
          <dgm:bulletEnabled val="1"/>
        </dgm:presLayoutVars>
      </dgm:prSet>
      <dgm:spPr/>
    </dgm:pt>
    <dgm:pt modelId="{66D01D3E-D02F-4B13-8352-0944173D4D34}" type="pres">
      <dgm:prSet presAssocID="{21831A9A-F626-43B8-AA77-23439140132B}" presName="child2group" presStyleCnt="0"/>
      <dgm:spPr/>
    </dgm:pt>
    <dgm:pt modelId="{AA64D298-466B-4508-A61A-C4183B044046}" type="pres">
      <dgm:prSet presAssocID="{21831A9A-F626-43B8-AA77-23439140132B}" presName="child2" presStyleLbl="bgAcc1" presStyleIdx="1" presStyleCnt="4"/>
      <dgm:spPr/>
    </dgm:pt>
    <dgm:pt modelId="{ED9F48BB-6461-43E7-A714-B71D13554270}" type="pres">
      <dgm:prSet presAssocID="{21831A9A-F626-43B8-AA77-23439140132B}" presName="child2Text" presStyleLbl="bgAcc1" presStyleIdx="1" presStyleCnt="4">
        <dgm:presLayoutVars>
          <dgm:bulletEnabled val="1"/>
        </dgm:presLayoutVars>
      </dgm:prSet>
      <dgm:spPr/>
    </dgm:pt>
    <dgm:pt modelId="{561A564A-0DCA-46FE-BE83-3B58D5F55A53}" type="pres">
      <dgm:prSet presAssocID="{21831A9A-F626-43B8-AA77-23439140132B}" presName="child3group" presStyleCnt="0"/>
      <dgm:spPr/>
    </dgm:pt>
    <dgm:pt modelId="{90646742-6071-40BD-9DC6-6911DF17FCD4}" type="pres">
      <dgm:prSet presAssocID="{21831A9A-F626-43B8-AA77-23439140132B}" presName="child3" presStyleLbl="bgAcc1" presStyleIdx="2" presStyleCnt="4"/>
      <dgm:spPr/>
    </dgm:pt>
    <dgm:pt modelId="{376550AB-8F9C-425D-9CD5-12E03EB77162}" type="pres">
      <dgm:prSet presAssocID="{21831A9A-F626-43B8-AA77-23439140132B}" presName="child3Text" presStyleLbl="bgAcc1" presStyleIdx="2" presStyleCnt="4">
        <dgm:presLayoutVars>
          <dgm:bulletEnabled val="1"/>
        </dgm:presLayoutVars>
      </dgm:prSet>
      <dgm:spPr/>
    </dgm:pt>
    <dgm:pt modelId="{4942465B-526C-43BD-9CBD-2BEF6087C516}" type="pres">
      <dgm:prSet presAssocID="{21831A9A-F626-43B8-AA77-23439140132B}" presName="child4group" presStyleCnt="0"/>
      <dgm:spPr/>
    </dgm:pt>
    <dgm:pt modelId="{9318F0D6-A073-4A95-BDF7-0F0ABB6767F2}" type="pres">
      <dgm:prSet presAssocID="{21831A9A-F626-43B8-AA77-23439140132B}" presName="child4" presStyleLbl="bgAcc1" presStyleIdx="3" presStyleCnt="4"/>
      <dgm:spPr/>
    </dgm:pt>
    <dgm:pt modelId="{8743B3EA-80D4-495F-8BCF-0F70D1F270A7}" type="pres">
      <dgm:prSet presAssocID="{21831A9A-F626-43B8-AA77-23439140132B}" presName="child4Text" presStyleLbl="bgAcc1" presStyleIdx="3" presStyleCnt="4">
        <dgm:presLayoutVars>
          <dgm:bulletEnabled val="1"/>
        </dgm:presLayoutVars>
      </dgm:prSet>
      <dgm:spPr/>
    </dgm:pt>
    <dgm:pt modelId="{E898520A-BBAE-4F2B-861E-E4C906762E02}" type="pres">
      <dgm:prSet presAssocID="{21831A9A-F626-43B8-AA77-23439140132B}" presName="childPlaceholder" presStyleCnt="0"/>
      <dgm:spPr/>
    </dgm:pt>
    <dgm:pt modelId="{3178EFF7-55CD-4683-A2B4-D38013BEF907}" type="pres">
      <dgm:prSet presAssocID="{21831A9A-F626-43B8-AA77-23439140132B}" presName="circle" presStyleCnt="0"/>
      <dgm:spPr/>
    </dgm:pt>
    <dgm:pt modelId="{0992EEBC-9B4D-49A0-A066-C5F6246A9490}" type="pres">
      <dgm:prSet presAssocID="{21831A9A-F626-43B8-AA77-23439140132B}" presName="quadrant1" presStyleLbl="node1" presStyleIdx="0" presStyleCnt="4" custLinFactNeighborX="2386" custLinFactNeighborY="1470">
        <dgm:presLayoutVars>
          <dgm:chMax val="1"/>
          <dgm:bulletEnabled val="1"/>
        </dgm:presLayoutVars>
      </dgm:prSet>
      <dgm:spPr/>
    </dgm:pt>
    <dgm:pt modelId="{35707F36-1DB0-46E2-B91A-BA00CF1B5FD9}" type="pres">
      <dgm:prSet presAssocID="{21831A9A-F626-43B8-AA77-23439140132B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E76F44DE-2BAA-40B0-B698-83C930E9393F}" type="pres">
      <dgm:prSet presAssocID="{21831A9A-F626-43B8-AA77-23439140132B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02AEB731-BF62-4A60-AB9B-A28C2C5FBE37}" type="pres">
      <dgm:prSet presAssocID="{21831A9A-F626-43B8-AA77-23439140132B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D79889F8-4637-48C1-9E79-5C376F89872B}" type="pres">
      <dgm:prSet presAssocID="{21831A9A-F626-43B8-AA77-23439140132B}" presName="quadrantPlaceholder" presStyleCnt="0"/>
      <dgm:spPr/>
    </dgm:pt>
    <dgm:pt modelId="{1FC3B1FB-D759-4E67-A5B0-4CF43F0EAFAA}" type="pres">
      <dgm:prSet presAssocID="{21831A9A-F626-43B8-AA77-23439140132B}" presName="center1" presStyleLbl="fgShp" presStyleIdx="0" presStyleCnt="2"/>
      <dgm:spPr/>
    </dgm:pt>
    <dgm:pt modelId="{895F1B6B-1AB5-41B5-8A22-B4D4A9768C1B}" type="pres">
      <dgm:prSet presAssocID="{21831A9A-F626-43B8-AA77-23439140132B}" presName="center2" presStyleLbl="fgShp" presStyleIdx="1" presStyleCnt="2"/>
      <dgm:spPr/>
    </dgm:pt>
  </dgm:ptLst>
  <dgm:cxnLst>
    <dgm:cxn modelId="{2B9A6102-CA3C-4DCB-82FB-6B75FBEE5A95}" type="presOf" srcId="{3FA6C26F-AA5C-44A2-A565-42CDD16F8A19}" destId="{35707F36-1DB0-46E2-B91A-BA00CF1B5FD9}" srcOrd="0" destOrd="0" presId="urn:microsoft.com/office/officeart/2005/8/layout/cycle4"/>
    <dgm:cxn modelId="{051E680C-E287-4DBB-A45B-DA98D7F3A5F6}" srcId="{B5E1253E-84C9-4B31-99F6-64BDEFB4CC46}" destId="{83FBF763-931A-411C-9EB7-7265A2CC965E}" srcOrd="0" destOrd="0" parTransId="{AD484F4B-4253-4EE0-82FD-0C781441A348}" sibTransId="{7B98285A-558B-4E60-8A1F-B8BD353E2447}"/>
    <dgm:cxn modelId="{2CEB7011-68FF-45A1-87A8-1ABCFBB62539}" type="presOf" srcId="{B5E1253E-84C9-4B31-99F6-64BDEFB4CC46}" destId="{0992EEBC-9B4D-49A0-A066-C5F6246A9490}" srcOrd="0" destOrd="0" presId="urn:microsoft.com/office/officeart/2005/8/layout/cycle4"/>
    <dgm:cxn modelId="{0062D01A-22A3-4EB9-83A8-5FD713D7A611}" type="presOf" srcId="{2526EB31-B839-4425-9FF9-A6D5262DAAD3}" destId="{E76F44DE-2BAA-40B0-B698-83C930E9393F}" srcOrd="0" destOrd="0" presId="urn:microsoft.com/office/officeart/2005/8/layout/cycle4"/>
    <dgm:cxn modelId="{F072FC2A-81A2-402E-870A-FEEFE9C83CD2}" type="presOf" srcId="{83FBF763-931A-411C-9EB7-7265A2CC965E}" destId="{9280D48C-2669-40B6-8522-7B1F557FF69C}" srcOrd="0" destOrd="0" presId="urn:microsoft.com/office/officeart/2005/8/layout/cycle4"/>
    <dgm:cxn modelId="{92922B2B-C0DA-4664-8E99-94890388B9F4}" srcId="{21831A9A-F626-43B8-AA77-23439140132B}" destId="{B5E1253E-84C9-4B31-99F6-64BDEFB4CC46}" srcOrd="0" destOrd="0" parTransId="{FEE4EF6D-321F-4556-BBA2-27BCD7B496DE}" sibTransId="{BC9E9911-EEEA-42C5-90AC-A6767E522D8C}"/>
    <dgm:cxn modelId="{F5FE952D-7149-4B14-A396-337ED9E1F1C2}" type="presOf" srcId="{6DD87A22-3B28-49FC-88DA-8CE95013AD58}" destId="{90646742-6071-40BD-9DC6-6911DF17FCD4}" srcOrd="0" destOrd="1" presId="urn:microsoft.com/office/officeart/2005/8/layout/cycle4"/>
    <dgm:cxn modelId="{053AB52D-5EE6-41D4-B2B6-12F5FAE46992}" type="presOf" srcId="{D58B09C4-730F-4EEC-BE2C-5512B3E31B8A}" destId="{ED9F48BB-6461-43E7-A714-B71D13554270}" srcOrd="1" destOrd="0" presId="urn:microsoft.com/office/officeart/2005/8/layout/cycle4"/>
    <dgm:cxn modelId="{42B98F43-C192-46C0-97E2-5FAF0486D083}" type="presOf" srcId="{45619AE1-85A8-455B-B11F-061B2D123D80}" destId="{9318F0D6-A073-4A95-BDF7-0F0ABB6767F2}" srcOrd="0" destOrd="1" presId="urn:microsoft.com/office/officeart/2005/8/layout/cycle4"/>
    <dgm:cxn modelId="{966E2667-D6B8-47D7-BEE4-C9EA1E7B5A34}" type="presOf" srcId="{83FBF763-931A-411C-9EB7-7265A2CC965E}" destId="{56852E44-93FF-49BC-AC0F-A7788ED8A3D0}" srcOrd="1" destOrd="0" presId="urn:microsoft.com/office/officeart/2005/8/layout/cycle4"/>
    <dgm:cxn modelId="{F64A3570-959E-4C69-89BB-ED55647EDD87}" type="presOf" srcId="{45619AE1-85A8-455B-B11F-061B2D123D80}" destId="{8743B3EA-80D4-495F-8BCF-0F70D1F270A7}" srcOrd="1" destOrd="1" presId="urn:microsoft.com/office/officeart/2005/8/layout/cycle4"/>
    <dgm:cxn modelId="{5C3E9A53-A06C-4B02-A5C0-03C94E7D30E1}" type="presOf" srcId="{7B5BF3B5-4195-4FE7-9264-A73575D5C813}" destId="{90646742-6071-40BD-9DC6-6911DF17FCD4}" srcOrd="0" destOrd="0" presId="urn:microsoft.com/office/officeart/2005/8/layout/cycle4"/>
    <dgm:cxn modelId="{F96EE75A-773D-4C7E-A9CA-9F6648B6FF97}" type="presOf" srcId="{D58B09C4-730F-4EEC-BE2C-5512B3E31B8A}" destId="{AA64D298-466B-4508-A61A-C4183B044046}" srcOrd="0" destOrd="0" presId="urn:microsoft.com/office/officeart/2005/8/layout/cycle4"/>
    <dgm:cxn modelId="{E0BA3F82-1EDF-4D9F-AD20-1349EEC323D2}" type="presOf" srcId="{7B5BF3B5-4195-4FE7-9264-A73575D5C813}" destId="{376550AB-8F9C-425D-9CD5-12E03EB77162}" srcOrd="1" destOrd="0" presId="urn:microsoft.com/office/officeart/2005/8/layout/cycle4"/>
    <dgm:cxn modelId="{51220891-DBCB-427A-B7FC-31489431C64E}" type="presOf" srcId="{C4181B82-BB98-4546-8FC9-F2AECF2C2264}" destId="{8743B3EA-80D4-495F-8BCF-0F70D1F270A7}" srcOrd="1" destOrd="0" presId="urn:microsoft.com/office/officeart/2005/8/layout/cycle4"/>
    <dgm:cxn modelId="{7DE34997-719D-4C7F-A426-789874BFA463}" srcId="{21831A9A-F626-43B8-AA77-23439140132B}" destId="{2526EB31-B839-4425-9FF9-A6D5262DAAD3}" srcOrd="2" destOrd="0" parTransId="{6CD4FEF1-0518-47D7-8AD4-AF123DEC5F22}" sibTransId="{6777AD9E-E7B1-496F-BBF2-897F1114555C}"/>
    <dgm:cxn modelId="{08CC58A9-DCC1-4E37-8005-FE8FE73DB3D4}" srcId="{3FA6C26F-AA5C-44A2-A565-42CDD16F8A19}" destId="{D58B09C4-730F-4EEC-BE2C-5512B3E31B8A}" srcOrd="0" destOrd="0" parTransId="{2AFCD4B0-708E-4ACE-9B4D-226B58B1F5F6}" sibTransId="{A8BE8E00-9D66-4984-9846-FF1998B3C371}"/>
    <dgm:cxn modelId="{F30855B0-4B59-4640-B4A5-1F52875FCBB8}" type="presOf" srcId="{6DD87A22-3B28-49FC-88DA-8CE95013AD58}" destId="{376550AB-8F9C-425D-9CD5-12E03EB77162}" srcOrd="1" destOrd="1" presId="urn:microsoft.com/office/officeart/2005/8/layout/cycle4"/>
    <dgm:cxn modelId="{FECA32B3-FE2B-4C1A-906A-1C57AB7A2854}" srcId="{2526EB31-B839-4425-9FF9-A6D5262DAAD3}" destId="{7B5BF3B5-4195-4FE7-9264-A73575D5C813}" srcOrd="0" destOrd="0" parTransId="{C1635DD8-DE50-4394-A3A8-78E684885E73}" sibTransId="{BCE7E164-A089-4014-85F9-248798EBD9F7}"/>
    <dgm:cxn modelId="{2F9C7AB5-DE47-4B5F-907A-50463459EFE5}" srcId="{BA351044-3B65-4595-9D4D-7E4164D3FB29}" destId="{C4181B82-BB98-4546-8FC9-F2AECF2C2264}" srcOrd="0" destOrd="0" parTransId="{379C20B5-5B48-450C-98FA-123ADF9939E8}" sibTransId="{D9C17B38-3C6F-4353-B253-0DA3307A7EC0}"/>
    <dgm:cxn modelId="{CA33EEB7-E5CE-45D7-AF0E-3692CCCB2626}" srcId="{21831A9A-F626-43B8-AA77-23439140132B}" destId="{3FA6C26F-AA5C-44A2-A565-42CDD16F8A19}" srcOrd="1" destOrd="0" parTransId="{1D71927D-757A-4461-A9FE-1A722D2D1F7B}" sibTransId="{70C6E9D0-08E9-4581-B581-46E9A69992CD}"/>
    <dgm:cxn modelId="{1B0754BB-7DE5-4CC9-ABE9-16C94623C0BF}" type="presOf" srcId="{C4181B82-BB98-4546-8FC9-F2AECF2C2264}" destId="{9318F0D6-A073-4A95-BDF7-0F0ABB6767F2}" srcOrd="0" destOrd="0" presId="urn:microsoft.com/office/officeart/2005/8/layout/cycle4"/>
    <dgm:cxn modelId="{663EEDD0-8EE6-4149-BDA6-B65FD410C4DF}" srcId="{21831A9A-F626-43B8-AA77-23439140132B}" destId="{BA351044-3B65-4595-9D4D-7E4164D3FB29}" srcOrd="3" destOrd="0" parTransId="{DF62DA80-458B-42E4-8E8E-A91A37B986EE}" sibTransId="{BDBF312C-94F7-4A01-93A3-9600FD393E03}"/>
    <dgm:cxn modelId="{D631A5E1-E9D2-4801-AA91-400B5871BE00}" type="presOf" srcId="{BA351044-3B65-4595-9D4D-7E4164D3FB29}" destId="{02AEB731-BF62-4A60-AB9B-A28C2C5FBE37}" srcOrd="0" destOrd="0" presId="urn:microsoft.com/office/officeart/2005/8/layout/cycle4"/>
    <dgm:cxn modelId="{454CE5E4-25D1-490E-8C5D-24145534F575}" srcId="{2526EB31-B839-4425-9FF9-A6D5262DAAD3}" destId="{6DD87A22-3B28-49FC-88DA-8CE95013AD58}" srcOrd="1" destOrd="0" parTransId="{7C4BD37F-43DA-4F42-B8EE-5815FADF802B}" sibTransId="{89C8A56B-BE66-45D0-A53B-AE4836E1B52C}"/>
    <dgm:cxn modelId="{AC4959EB-BAA7-4215-8613-6147A02A0611}" type="presOf" srcId="{21831A9A-F626-43B8-AA77-23439140132B}" destId="{BA2BF55F-B31E-4E07-84A0-CCA6AFA9D735}" srcOrd="0" destOrd="0" presId="urn:microsoft.com/office/officeart/2005/8/layout/cycle4"/>
    <dgm:cxn modelId="{E2DEF1EE-1AA9-47C5-8A67-6AF82EDE826A}" srcId="{BA351044-3B65-4595-9D4D-7E4164D3FB29}" destId="{45619AE1-85A8-455B-B11F-061B2D123D80}" srcOrd="1" destOrd="0" parTransId="{BF0C8C6D-BAB3-4BCB-9FF2-ECE108DFF89D}" sibTransId="{F98EAAE0-978F-45C0-A1A5-E46E6E0A326F}"/>
    <dgm:cxn modelId="{119806EE-B1FB-47C3-ACEC-9C858B7CC623}" type="presParOf" srcId="{BA2BF55F-B31E-4E07-84A0-CCA6AFA9D735}" destId="{D372FE1B-16D5-4932-A89A-8D14E29E678D}" srcOrd="0" destOrd="0" presId="urn:microsoft.com/office/officeart/2005/8/layout/cycle4"/>
    <dgm:cxn modelId="{E69EA46E-66C9-41F6-98CB-B37CD0194560}" type="presParOf" srcId="{D372FE1B-16D5-4932-A89A-8D14E29E678D}" destId="{5C87FECE-927A-43A0-9FE0-F630D0D36464}" srcOrd="0" destOrd="0" presId="urn:microsoft.com/office/officeart/2005/8/layout/cycle4"/>
    <dgm:cxn modelId="{3868EF5B-C3E5-4B4F-9197-4E878DE0A8CA}" type="presParOf" srcId="{5C87FECE-927A-43A0-9FE0-F630D0D36464}" destId="{9280D48C-2669-40B6-8522-7B1F557FF69C}" srcOrd="0" destOrd="0" presId="urn:microsoft.com/office/officeart/2005/8/layout/cycle4"/>
    <dgm:cxn modelId="{E2577F1F-BB7E-4CD9-83F9-AC8BF018AE00}" type="presParOf" srcId="{5C87FECE-927A-43A0-9FE0-F630D0D36464}" destId="{56852E44-93FF-49BC-AC0F-A7788ED8A3D0}" srcOrd="1" destOrd="0" presId="urn:microsoft.com/office/officeart/2005/8/layout/cycle4"/>
    <dgm:cxn modelId="{C2ED56BC-A761-49AF-ADBB-8E6354719565}" type="presParOf" srcId="{D372FE1B-16D5-4932-A89A-8D14E29E678D}" destId="{66D01D3E-D02F-4B13-8352-0944173D4D34}" srcOrd="1" destOrd="0" presId="urn:microsoft.com/office/officeart/2005/8/layout/cycle4"/>
    <dgm:cxn modelId="{9B897602-4A09-4DFF-B5AE-09C1C17C5A8B}" type="presParOf" srcId="{66D01D3E-D02F-4B13-8352-0944173D4D34}" destId="{AA64D298-466B-4508-A61A-C4183B044046}" srcOrd="0" destOrd="0" presId="urn:microsoft.com/office/officeart/2005/8/layout/cycle4"/>
    <dgm:cxn modelId="{BC473425-E899-4BDC-AC44-ECFDCE95DDEA}" type="presParOf" srcId="{66D01D3E-D02F-4B13-8352-0944173D4D34}" destId="{ED9F48BB-6461-43E7-A714-B71D13554270}" srcOrd="1" destOrd="0" presId="urn:microsoft.com/office/officeart/2005/8/layout/cycle4"/>
    <dgm:cxn modelId="{D6907A9D-A174-4EB8-8BA5-E9DC0863374D}" type="presParOf" srcId="{D372FE1B-16D5-4932-A89A-8D14E29E678D}" destId="{561A564A-0DCA-46FE-BE83-3B58D5F55A53}" srcOrd="2" destOrd="0" presId="urn:microsoft.com/office/officeart/2005/8/layout/cycle4"/>
    <dgm:cxn modelId="{D1309DE5-2991-436F-BED8-9D91BEB74F23}" type="presParOf" srcId="{561A564A-0DCA-46FE-BE83-3B58D5F55A53}" destId="{90646742-6071-40BD-9DC6-6911DF17FCD4}" srcOrd="0" destOrd="0" presId="urn:microsoft.com/office/officeart/2005/8/layout/cycle4"/>
    <dgm:cxn modelId="{7FA24DE3-1335-4746-A5B5-2A9341F592C7}" type="presParOf" srcId="{561A564A-0DCA-46FE-BE83-3B58D5F55A53}" destId="{376550AB-8F9C-425D-9CD5-12E03EB77162}" srcOrd="1" destOrd="0" presId="urn:microsoft.com/office/officeart/2005/8/layout/cycle4"/>
    <dgm:cxn modelId="{0B20EC55-69D6-4142-A00F-EEF604DD9331}" type="presParOf" srcId="{D372FE1B-16D5-4932-A89A-8D14E29E678D}" destId="{4942465B-526C-43BD-9CBD-2BEF6087C516}" srcOrd="3" destOrd="0" presId="urn:microsoft.com/office/officeart/2005/8/layout/cycle4"/>
    <dgm:cxn modelId="{F4C351FF-1CFF-439D-B05B-32362AF2D9D3}" type="presParOf" srcId="{4942465B-526C-43BD-9CBD-2BEF6087C516}" destId="{9318F0D6-A073-4A95-BDF7-0F0ABB6767F2}" srcOrd="0" destOrd="0" presId="urn:microsoft.com/office/officeart/2005/8/layout/cycle4"/>
    <dgm:cxn modelId="{AD16BB4D-6446-4A12-BD02-6979CCD6D8B8}" type="presParOf" srcId="{4942465B-526C-43BD-9CBD-2BEF6087C516}" destId="{8743B3EA-80D4-495F-8BCF-0F70D1F270A7}" srcOrd="1" destOrd="0" presId="urn:microsoft.com/office/officeart/2005/8/layout/cycle4"/>
    <dgm:cxn modelId="{6EE5740A-BDF7-43B3-88EA-255632B74795}" type="presParOf" srcId="{D372FE1B-16D5-4932-A89A-8D14E29E678D}" destId="{E898520A-BBAE-4F2B-861E-E4C906762E02}" srcOrd="4" destOrd="0" presId="urn:microsoft.com/office/officeart/2005/8/layout/cycle4"/>
    <dgm:cxn modelId="{24128124-2E9D-488D-ACB2-6119348F1F84}" type="presParOf" srcId="{BA2BF55F-B31E-4E07-84A0-CCA6AFA9D735}" destId="{3178EFF7-55CD-4683-A2B4-D38013BEF907}" srcOrd="1" destOrd="0" presId="urn:microsoft.com/office/officeart/2005/8/layout/cycle4"/>
    <dgm:cxn modelId="{A79B10C4-844C-43CF-92A3-DECFECA684D6}" type="presParOf" srcId="{3178EFF7-55CD-4683-A2B4-D38013BEF907}" destId="{0992EEBC-9B4D-49A0-A066-C5F6246A9490}" srcOrd="0" destOrd="0" presId="urn:microsoft.com/office/officeart/2005/8/layout/cycle4"/>
    <dgm:cxn modelId="{CEAB40CE-2A44-4C76-8A39-32E96606D029}" type="presParOf" srcId="{3178EFF7-55CD-4683-A2B4-D38013BEF907}" destId="{35707F36-1DB0-46E2-B91A-BA00CF1B5FD9}" srcOrd="1" destOrd="0" presId="urn:microsoft.com/office/officeart/2005/8/layout/cycle4"/>
    <dgm:cxn modelId="{622C8CD6-7816-4673-9209-046E60FD75C5}" type="presParOf" srcId="{3178EFF7-55CD-4683-A2B4-D38013BEF907}" destId="{E76F44DE-2BAA-40B0-B698-83C930E9393F}" srcOrd="2" destOrd="0" presId="urn:microsoft.com/office/officeart/2005/8/layout/cycle4"/>
    <dgm:cxn modelId="{57DC4032-6B30-47D1-92B3-F896BD400C4A}" type="presParOf" srcId="{3178EFF7-55CD-4683-A2B4-D38013BEF907}" destId="{02AEB731-BF62-4A60-AB9B-A28C2C5FBE37}" srcOrd="3" destOrd="0" presId="urn:microsoft.com/office/officeart/2005/8/layout/cycle4"/>
    <dgm:cxn modelId="{A5A03307-E8F6-4EF0-88BD-E309D2AE72CE}" type="presParOf" srcId="{3178EFF7-55CD-4683-A2B4-D38013BEF907}" destId="{D79889F8-4637-48C1-9E79-5C376F89872B}" srcOrd="4" destOrd="0" presId="urn:microsoft.com/office/officeart/2005/8/layout/cycle4"/>
    <dgm:cxn modelId="{D765AA58-4E20-4C4E-83D0-8D487F15BB73}" type="presParOf" srcId="{BA2BF55F-B31E-4E07-84A0-CCA6AFA9D735}" destId="{1FC3B1FB-D759-4E67-A5B0-4CF43F0EAFAA}" srcOrd="2" destOrd="0" presId="urn:microsoft.com/office/officeart/2005/8/layout/cycle4"/>
    <dgm:cxn modelId="{70350AAA-AA04-4F5F-AA86-1C5D6F36800D}" type="presParOf" srcId="{BA2BF55F-B31E-4E07-84A0-CCA6AFA9D735}" destId="{895F1B6B-1AB5-41B5-8A22-B4D4A9768C1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C0691B-DD58-45F6-AFF4-166C757A2559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C2DFDE-D434-4786-BBB4-8C757D1619AA}">
      <dgm:prSet phldrT="[Текст]"/>
      <dgm:spPr/>
      <dgm:t>
        <a:bodyPr/>
        <a:lstStyle/>
        <a:p>
          <a:r>
            <a:rPr lang="ru-RU" dirty="0" err="1"/>
            <a:t>Сказкотерапия</a:t>
          </a:r>
          <a:endParaRPr lang="ru-RU" dirty="0"/>
        </a:p>
      </dgm:t>
    </dgm:pt>
    <dgm:pt modelId="{A1DC111F-3DB3-4B53-9E28-90794BFD0DD5}" type="parTrans" cxnId="{4D3CDDF0-B2C3-4DD7-861D-2292B0BEB26C}">
      <dgm:prSet/>
      <dgm:spPr/>
      <dgm:t>
        <a:bodyPr/>
        <a:lstStyle/>
        <a:p>
          <a:endParaRPr lang="ru-RU"/>
        </a:p>
      </dgm:t>
    </dgm:pt>
    <dgm:pt modelId="{5C25D748-7BF9-4C4F-962F-55EF4F2F6CAA}" type="sibTrans" cxnId="{4D3CDDF0-B2C3-4DD7-861D-2292B0BEB26C}">
      <dgm:prSet/>
      <dgm:spPr/>
      <dgm:t>
        <a:bodyPr/>
        <a:lstStyle/>
        <a:p>
          <a:endParaRPr lang="ru-RU"/>
        </a:p>
      </dgm:t>
    </dgm:pt>
    <dgm:pt modelId="{7709881D-4E93-48D0-B3CA-17F323C6AF11}">
      <dgm:prSet phldrT="[Текст]" phldr="1"/>
      <dgm:spPr/>
      <dgm:t>
        <a:bodyPr/>
        <a:lstStyle/>
        <a:p>
          <a:endParaRPr lang="ru-RU" dirty="0"/>
        </a:p>
      </dgm:t>
    </dgm:pt>
    <dgm:pt modelId="{61E20CB2-0213-43B1-89CD-0CA6B4D75A79}" type="parTrans" cxnId="{8210D96B-AF61-4E75-AD7F-A2C53FE0C8A7}">
      <dgm:prSet/>
      <dgm:spPr/>
      <dgm:t>
        <a:bodyPr/>
        <a:lstStyle/>
        <a:p>
          <a:endParaRPr lang="ru-RU"/>
        </a:p>
      </dgm:t>
    </dgm:pt>
    <dgm:pt modelId="{C1417456-28B7-4FE9-8A66-3EC0CF52E367}" type="sibTrans" cxnId="{8210D96B-AF61-4E75-AD7F-A2C53FE0C8A7}">
      <dgm:prSet/>
      <dgm:spPr/>
      <dgm:t>
        <a:bodyPr/>
        <a:lstStyle/>
        <a:p>
          <a:endParaRPr lang="ru-RU"/>
        </a:p>
      </dgm:t>
    </dgm:pt>
    <dgm:pt modelId="{4E6F8B79-6183-4C61-ADC0-249DFB692468}">
      <dgm:prSet phldrT="[Текст]"/>
      <dgm:spPr/>
      <dgm:t>
        <a:bodyPr/>
        <a:lstStyle/>
        <a:p>
          <a:endParaRPr lang="ru-RU" dirty="0"/>
        </a:p>
      </dgm:t>
    </dgm:pt>
    <dgm:pt modelId="{1FB981A3-0A28-4BC2-8829-EB95408843F3}" type="parTrans" cxnId="{A7AB66EC-297F-4F5F-81CB-A0FDDBA0440D}">
      <dgm:prSet/>
      <dgm:spPr/>
      <dgm:t>
        <a:bodyPr/>
        <a:lstStyle/>
        <a:p>
          <a:endParaRPr lang="ru-RU"/>
        </a:p>
      </dgm:t>
    </dgm:pt>
    <dgm:pt modelId="{D56409AA-475B-4854-BC6F-062CFC163C9B}" type="sibTrans" cxnId="{A7AB66EC-297F-4F5F-81CB-A0FDDBA0440D}">
      <dgm:prSet/>
      <dgm:spPr/>
      <dgm:t>
        <a:bodyPr/>
        <a:lstStyle/>
        <a:p>
          <a:endParaRPr lang="ru-RU"/>
        </a:p>
      </dgm:t>
    </dgm:pt>
    <dgm:pt modelId="{E7F9C8F4-BBA0-48E3-BA26-A6F1041D9FD4}">
      <dgm:prSet phldrT="[Текст]"/>
      <dgm:spPr/>
      <dgm:t>
        <a:bodyPr/>
        <a:lstStyle/>
        <a:p>
          <a:r>
            <a:rPr lang="ru-RU" dirty="0" err="1"/>
            <a:t>Арт-терапия</a:t>
          </a:r>
          <a:r>
            <a:rPr lang="ru-RU" dirty="0"/>
            <a:t> и эксперимент   </a:t>
          </a:r>
        </a:p>
      </dgm:t>
    </dgm:pt>
    <dgm:pt modelId="{0E073B21-E70D-4731-A22D-4FF4DD3CB590}" type="parTrans" cxnId="{2DD073F7-E0E8-43DD-89A2-5D8933610360}">
      <dgm:prSet/>
      <dgm:spPr/>
      <dgm:t>
        <a:bodyPr/>
        <a:lstStyle/>
        <a:p>
          <a:endParaRPr lang="ru-RU"/>
        </a:p>
      </dgm:t>
    </dgm:pt>
    <dgm:pt modelId="{DC06AA16-F416-43C7-B27D-3B7A9A8F9DF5}" type="sibTrans" cxnId="{2DD073F7-E0E8-43DD-89A2-5D8933610360}">
      <dgm:prSet/>
      <dgm:spPr/>
      <dgm:t>
        <a:bodyPr/>
        <a:lstStyle/>
        <a:p>
          <a:endParaRPr lang="ru-RU"/>
        </a:p>
      </dgm:t>
    </dgm:pt>
    <dgm:pt modelId="{FE256E16-8C22-44B0-A6FB-5851D9E654C7}" type="pres">
      <dgm:prSet presAssocID="{49C0691B-DD58-45F6-AFF4-166C757A2559}" presName="compositeShape" presStyleCnt="0">
        <dgm:presLayoutVars>
          <dgm:chMax val="2"/>
          <dgm:dir/>
          <dgm:resizeHandles val="exact"/>
        </dgm:presLayoutVars>
      </dgm:prSet>
      <dgm:spPr/>
    </dgm:pt>
    <dgm:pt modelId="{BC15773B-77EE-4598-B513-9FCDCD32B08D}" type="pres">
      <dgm:prSet presAssocID="{49C0691B-DD58-45F6-AFF4-166C757A2559}" presName="divider" presStyleLbl="fgShp" presStyleIdx="0" presStyleCnt="1"/>
      <dgm:spPr/>
    </dgm:pt>
    <dgm:pt modelId="{C56CF8D8-23D5-4D05-AB7F-22395CEA1399}" type="pres">
      <dgm:prSet presAssocID="{56C2DFDE-D434-4786-BBB4-8C757D1619AA}" presName="downArrow" presStyleLbl="node1" presStyleIdx="0" presStyleCnt="2"/>
      <dgm:spPr/>
    </dgm:pt>
    <dgm:pt modelId="{95FC717A-D49D-4701-98D8-30C8CE4BCBAC}" type="pres">
      <dgm:prSet presAssocID="{56C2DFDE-D434-4786-BBB4-8C757D1619AA}" presName="downArrowText" presStyleLbl="revTx" presStyleIdx="0" presStyleCnt="2">
        <dgm:presLayoutVars>
          <dgm:bulletEnabled val="1"/>
        </dgm:presLayoutVars>
      </dgm:prSet>
      <dgm:spPr/>
    </dgm:pt>
    <dgm:pt modelId="{4A6BD621-601F-4239-9D1F-9AE5F31F8A93}" type="pres">
      <dgm:prSet presAssocID="{E7F9C8F4-BBA0-48E3-BA26-A6F1041D9FD4}" presName="upArrow" presStyleLbl="node1" presStyleIdx="1" presStyleCnt="2"/>
      <dgm:spPr/>
    </dgm:pt>
    <dgm:pt modelId="{C8A09D27-A854-4ED3-8BCB-A8C3FD716A87}" type="pres">
      <dgm:prSet presAssocID="{E7F9C8F4-BBA0-48E3-BA26-A6F1041D9FD4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8210D96B-AF61-4E75-AD7F-A2C53FE0C8A7}" srcId="{49C0691B-DD58-45F6-AFF4-166C757A2559}" destId="{7709881D-4E93-48D0-B3CA-17F323C6AF11}" srcOrd="3" destOrd="0" parTransId="{61E20CB2-0213-43B1-89CD-0CA6B4D75A79}" sibTransId="{C1417456-28B7-4FE9-8A66-3EC0CF52E367}"/>
    <dgm:cxn modelId="{F31F749C-F461-40F8-AE47-AAA9CD42C10A}" type="presOf" srcId="{49C0691B-DD58-45F6-AFF4-166C757A2559}" destId="{FE256E16-8C22-44B0-A6FB-5851D9E654C7}" srcOrd="0" destOrd="0" presId="urn:microsoft.com/office/officeart/2005/8/layout/arrow3"/>
    <dgm:cxn modelId="{1176CEA7-29E9-4CCE-B56C-0D2CB78C95DD}" type="presOf" srcId="{E7F9C8F4-BBA0-48E3-BA26-A6F1041D9FD4}" destId="{C8A09D27-A854-4ED3-8BCB-A8C3FD716A87}" srcOrd="0" destOrd="0" presId="urn:microsoft.com/office/officeart/2005/8/layout/arrow3"/>
    <dgm:cxn modelId="{6A525FB2-DE70-4E1E-ACA4-FA0A5F9D38BA}" type="presOf" srcId="{56C2DFDE-D434-4786-BBB4-8C757D1619AA}" destId="{95FC717A-D49D-4701-98D8-30C8CE4BCBAC}" srcOrd="0" destOrd="0" presId="urn:microsoft.com/office/officeart/2005/8/layout/arrow3"/>
    <dgm:cxn modelId="{A7AB66EC-297F-4F5F-81CB-A0FDDBA0440D}" srcId="{49C0691B-DD58-45F6-AFF4-166C757A2559}" destId="{4E6F8B79-6183-4C61-ADC0-249DFB692468}" srcOrd="2" destOrd="0" parTransId="{1FB981A3-0A28-4BC2-8829-EB95408843F3}" sibTransId="{D56409AA-475B-4854-BC6F-062CFC163C9B}"/>
    <dgm:cxn modelId="{4D3CDDF0-B2C3-4DD7-861D-2292B0BEB26C}" srcId="{49C0691B-DD58-45F6-AFF4-166C757A2559}" destId="{56C2DFDE-D434-4786-BBB4-8C757D1619AA}" srcOrd="0" destOrd="0" parTransId="{A1DC111F-3DB3-4B53-9E28-90794BFD0DD5}" sibTransId="{5C25D748-7BF9-4C4F-962F-55EF4F2F6CAA}"/>
    <dgm:cxn modelId="{2DD073F7-E0E8-43DD-89A2-5D8933610360}" srcId="{49C0691B-DD58-45F6-AFF4-166C757A2559}" destId="{E7F9C8F4-BBA0-48E3-BA26-A6F1041D9FD4}" srcOrd="1" destOrd="0" parTransId="{0E073B21-E70D-4731-A22D-4FF4DD3CB590}" sibTransId="{DC06AA16-F416-43C7-B27D-3B7A9A8F9DF5}"/>
    <dgm:cxn modelId="{16FE1B4B-C204-4E96-AE63-6D72AF27A841}" type="presParOf" srcId="{FE256E16-8C22-44B0-A6FB-5851D9E654C7}" destId="{BC15773B-77EE-4598-B513-9FCDCD32B08D}" srcOrd="0" destOrd="0" presId="urn:microsoft.com/office/officeart/2005/8/layout/arrow3"/>
    <dgm:cxn modelId="{82FB52E4-DB60-433E-BB33-F4A74CC33409}" type="presParOf" srcId="{FE256E16-8C22-44B0-A6FB-5851D9E654C7}" destId="{C56CF8D8-23D5-4D05-AB7F-22395CEA1399}" srcOrd="1" destOrd="0" presId="urn:microsoft.com/office/officeart/2005/8/layout/arrow3"/>
    <dgm:cxn modelId="{9494AAD2-BD10-47CD-AB35-892927D99C67}" type="presParOf" srcId="{FE256E16-8C22-44B0-A6FB-5851D9E654C7}" destId="{95FC717A-D49D-4701-98D8-30C8CE4BCBAC}" srcOrd="2" destOrd="0" presId="urn:microsoft.com/office/officeart/2005/8/layout/arrow3"/>
    <dgm:cxn modelId="{3EAE6FC9-23E4-4073-B41E-C775799FAF76}" type="presParOf" srcId="{FE256E16-8C22-44B0-A6FB-5851D9E654C7}" destId="{4A6BD621-601F-4239-9D1F-9AE5F31F8A93}" srcOrd="3" destOrd="0" presId="urn:microsoft.com/office/officeart/2005/8/layout/arrow3"/>
    <dgm:cxn modelId="{06279DBD-0E5C-4790-9CC4-46A5E613074F}" type="presParOf" srcId="{FE256E16-8C22-44B0-A6FB-5851D9E654C7}" destId="{C8A09D27-A854-4ED3-8BCB-A8C3FD716A87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ACB24A-F1D8-44C1-BCFD-29486C4B58CD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633EF9-3A9D-4156-BD15-C98A2F716393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bg1"/>
              </a:solidFill>
            </a:rPr>
            <a:t>Дидактические</a:t>
          </a:r>
        </a:p>
      </dgm:t>
    </dgm:pt>
    <dgm:pt modelId="{A944D04E-1271-4C4F-B396-232B6B67745A}" type="parTrans" cxnId="{5DDC362C-E986-418F-B8A7-FAFA200FC44C}">
      <dgm:prSet/>
      <dgm:spPr/>
      <dgm:t>
        <a:bodyPr/>
        <a:lstStyle/>
        <a:p>
          <a:endParaRPr lang="ru-RU"/>
        </a:p>
      </dgm:t>
    </dgm:pt>
    <dgm:pt modelId="{0A3375AF-BD5E-4D2C-B3CC-295E3955D32E}" type="sibTrans" cxnId="{5DDC362C-E986-418F-B8A7-FAFA200FC44C}">
      <dgm:prSet/>
      <dgm:spPr/>
      <dgm:t>
        <a:bodyPr/>
        <a:lstStyle/>
        <a:p>
          <a:endParaRPr lang="ru-RU"/>
        </a:p>
      </dgm:t>
    </dgm:pt>
    <dgm:pt modelId="{737E5550-0E1A-4A07-BC20-B07D5176CC09}">
      <dgm:prSet phldrT="[Текст]" custT="1"/>
      <dgm:spPr/>
      <dgm:t>
        <a:bodyPr/>
        <a:lstStyle/>
        <a:p>
          <a:r>
            <a:rPr lang="ru-RU" sz="1600" b="1" dirty="0" err="1">
              <a:solidFill>
                <a:schemeClr val="bg1"/>
              </a:solidFill>
            </a:rPr>
            <a:t>Диагности-ческие</a:t>
          </a:r>
          <a:endParaRPr lang="ru-RU" sz="1600" b="1" dirty="0">
            <a:solidFill>
              <a:schemeClr val="bg1"/>
            </a:solidFill>
          </a:endParaRPr>
        </a:p>
      </dgm:t>
    </dgm:pt>
    <dgm:pt modelId="{209FBB73-DFCA-41D2-B6D5-8EE21195D801}" type="parTrans" cxnId="{0FFDEA26-E1DF-4675-B193-11DB2C6C1355}">
      <dgm:prSet/>
      <dgm:spPr/>
      <dgm:t>
        <a:bodyPr/>
        <a:lstStyle/>
        <a:p>
          <a:endParaRPr lang="ru-RU"/>
        </a:p>
      </dgm:t>
    </dgm:pt>
    <dgm:pt modelId="{A758515C-1E1F-464A-AB5E-2C4B7D3E1172}" type="sibTrans" cxnId="{0FFDEA26-E1DF-4675-B193-11DB2C6C1355}">
      <dgm:prSet/>
      <dgm:spPr/>
      <dgm:t>
        <a:bodyPr/>
        <a:lstStyle/>
        <a:p>
          <a:endParaRPr lang="ru-RU"/>
        </a:p>
      </dgm:t>
    </dgm:pt>
    <dgm:pt modelId="{6BFF9ACC-4C3C-40A7-98BA-0331CFC8F513}">
      <dgm:prSet phldrT="[Текст]" custT="1"/>
      <dgm:spPr/>
      <dgm:t>
        <a:bodyPr/>
        <a:lstStyle/>
        <a:p>
          <a:r>
            <a:rPr lang="ru-RU" sz="1600" b="1" dirty="0" err="1">
              <a:solidFill>
                <a:schemeClr val="bg1"/>
              </a:solidFill>
            </a:rPr>
            <a:t>Художест-венные</a:t>
          </a:r>
          <a:endParaRPr lang="ru-RU" sz="1600" b="1" dirty="0">
            <a:solidFill>
              <a:schemeClr val="bg1"/>
            </a:solidFill>
          </a:endParaRPr>
        </a:p>
      </dgm:t>
    </dgm:pt>
    <dgm:pt modelId="{5A750147-2A9C-4021-A7C4-90B83F179BEB}" type="parTrans" cxnId="{6C504C9C-9C17-45CA-A9E9-C252BD2BACF7}">
      <dgm:prSet/>
      <dgm:spPr/>
      <dgm:t>
        <a:bodyPr/>
        <a:lstStyle/>
        <a:p>
          <a:endParaRPr lang="ru-RU"/>
        </a:p>
      </dgm:t>
    </dgm:pt>
    <dgm:pt modelId="{7C997B6D-E560-424E-9CE5-6D25A024D09F}" type="sibTrans" cxnId="{6C504C9C-9C17-45CA-A9E9-C252BD2BACF7}">
      <dgm:prSet/>
      <dgm:spPr/>
      <dgm:t>
        <a:bodyPr/>
        <a:lstStyle/>
        <a:p>
          <a:endParaRPr lang="ru-RU"/>
        </a:p>
      </dgm:t>
    </dgm:pt>
    <dgm:pt modelId="{171D37BD-3F40-4620-A236-1CF12BE7C819}">
      <dgm:prSet phldrT="[Текст]" custT="1"/>
      <dgm:spPr/>
      <dgm:t>
        <a:bodyPr/>
        <a:lstStyle/>
        <a:p>
          <a:r>
            <a:rPr lang="ru-RU" sz="1600" b="1" dirty="0" err="1">
              <a:solidFill>
                <a:schemeClr val="bg1"/>
              </a:solidFill>
            </a:rPr>
            <a:t>Психо-коррекционные</a:t>
          </a:r>
          <a:endParaRPr lang="ru-RU" sz="1600" b="1" dirty="0">
            <a:solidFill>
              <a:schemeClr val="bg1"/>
            </a:solidFill>
          </a:endParaRPr>
        </a:p>
      </dgm:t>
    </dgm:pt>
    <dgm:pt modelId="{098FDA7A-3B20-46A1-98AF-99088DA9F34B}" type="parTrans" cxnId="{13EC863D-C8C1-466C-9A39-CC197F038914}">
      <dgm:prSet/>
      <dgm:spPr/>
      <dgm:t>
        <a:bodyPr/>
        <a:lstStyle/>
        <a:p>
          <a:endParaRPr lang="ru-RU"/>
        </a:p>
      </dgm:t>
    </dgm:pt>
    <dgm:pt modelId="{B7B6C806-4BC6-40E1-ABBB-31D3C550E865}" type="sibTrans" cxnId="{13EC863D-C8C1-466C-9A39-CC197F038914}">
      <dgm:prSet/>
      <dgm:spPr/>
      <dgm:t>
        <a:bodyPr/>
        <a:lstStyle/>
        <a:p>
          <a:endParaRPr lang="ru-RU"/>
        </a:p>
      </dgm:t>
    </dgm:pt>
    <dgm:pt modelId="{435E4C6D-D043-459D-9E90-850A0F96AD65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bg1"/>
              </a:solidFill>
            </a:rPr>
            <a:t>Медитативные</a:t>
          </a:r>
        </a:p>
      </dgm:t>
    </dgm:pt>
    <dgm:pt modelId="{6F86EDF7-F259-4C09-B907-9F38E8EA62BC}" type="parTrans" cxnId="{B9067340-C08E-4C2C-8E43-36AF411725A1}">
      <dgm:prSet/>
      <dgm:spPr/>
      <dgm:t>
        <a:bodyPr/>
        <a:lstStyle/>
        <a:p>
          <a:endParaRPr lang="ru-RU"/>
        </a:p>
      </dgm:t>
    </dgm:pt>
    <dgm:pt modelId="{D0047060-2E61-494D-90E2-0DE4344D29B4}" type="sibTrans" cxnId="{B9067340-C08E-4C2C-8E43-36AF411725A1}">
      <dgm:prSet/>
      <dgm:spPr/>
      <dgm:t>
        <a:bodyPr/>
        <a:lstStyle/>
        <a:p>
          <a:endParaRPr lang="ru-RU"/>
        </a:p>
      </dgm:t>
    </dgm:pt>
    <dgm:pt modelId="{8F14E1CE-D0B3-46ED-ABF2-CD036FC44FDC}" type="pres">
      <dgm:prSet presAssocID="{24ACB24A-F1D8-44C1-BCFD-29486C4B58CD}" presName="Name0" presStyleCnt="0">
        <dgm:presLayoutVars>
          <dgm:dir/>
          <dgm:resizeHandles val="exact"/>
        </dgm:presLayoutVars>
      </dgm:prSet>
      <dgm:spPr/>
    </dgm:pt>
    <dgm:pt modelId="{6749E40B-A959-42EB-B2B0-F32501196A3C}" type="pres">
      <dgm:prSet presAssocID="{24ACB24A-F1D8-44C1-BCFD-29486C4B58CD}" presName="cycle" presStyleCnt="0"/>
      <dgm:spPr/>
    </dgm:pt>
    <dgm:pt modelId="{7E89288B-E173-492A-8DAE-FE42EDB290C2}" type="pres">
      <dgm:prSet presAssocID="{7C633EF9-3A9D-4156-BD15-C98A2F716393}" presName="nodeFirstNode" presStyleLbl="node1" presStyleIdx="0" presStyleCnt="5" custRadScaleRad="95935" custRadScaleInc="-1532">
        <dgm:presLayoutVars>
          <dgm:bulletEnabled val="1"/>
        </dgm:presLayoutVars>
      </dgm:prSet>
      <dgm:spPr/>
    </dgm:pt>
    <dgm:pt modelId="{13FA46E0-62A8-45CA-A5ED-29621C41E198}" type="pres">
      <dgm:prSet presAssocID="{0A3375AF-BD5E-4D2C-B3CC-295E3955D32E}" presName="sibTransFirstNode" presStyleLbl="bgShp" presStyleIdx="0" presStyleCnt="1"/>
      <dgm:spPr/>
    </dgm:pt>
    <dgm:pt modelId="{68F95C94-6564-4770-ACE9-0A7A486A03A5}" type="pres">
      <dgm:prSet presAssocID="{737E5550-0E1A-4A07-BC20-B07D5176CC09}" presName="nodeFollowingNodes" presStyleLbl="node1" presStyleIdx="1" presStyleCnt="5">
        <dgm:presLayoutVars>
          <dgm:bulletEnabled val="1"/>
        </dgm:presLayoutVars>
      </dgm:prSet>
      <dgm:spPr/>
    </dgm:pt>
    <dgm:pt modelId="{C83DE450-3452-4EF5-9454-898A55BD0353}" type="pres">
      <dgm:prSet presAssocID="{6BFF9ACC-4C3C-40A7-98BA-0331CFC8F513}" presName="nodeFollowingNodes" presStyleLbl="node1" presStyleIdx="2" presStyleCnt="5">
        <dgm:presLayoutVars>
          <dgm:bulletEnabled val="1"/>
        </dgm:presLayoutVars>
      </dgm:prSet>
      <dgm:spPr/>
    </dgm:pt>
    <dgm:pt modelId="{9AB1899E-23D9-4CBF-9B26-30C03549D7D8}" type="pres">
      <dgm:prSet presAssocID="{171D37BD-3F40-4620-A236-1CF12BE7C819}" presName="nodeFollowingNodes" presStyleLbl="node1" presStyleIdx="3" presStyleCnt="5">
        <dgm:presLayoutVars>
          <dgm:bulletEnabled val="1"/>
        </dgm:presLayoutVars>
      </dgm:prSet>
      <dgm:spPr/>
    </dgm:pt>
    <dgm:pt modelId="{B6EAB941-E693-4F0D-A7C4-E19A5E79C949}" type="pres">
      <dgm:prSet presAssocID="{435E4C6D-D043-459D-9E90-850A0F96AD65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09CD0017-87AB-486C-BD3B-64E195D35A9A}" type="presOf" srcId="{435E4C6D-D043-459D-9E90-850A0F96AD65}" destId="{B6EAB941-E693-4F0D-A7C4-E19A5E79C949}" srcOrd="0" destOrd="0" presId="urn:microsoft.com/office/officeart/2005/8/layout/cycle3"/>
    <dgm:cxn modelId="{0FFDEA26-E1DF-4675-B193-11DB2C6C1355}" srcId="{24ACB24A-F1D8-44C1-BCFD-29486C4B58CD}" destId="{737E5550-0E1A-4A07-BC20-B07D5176CC09}" srcOrd="1" destOrd="0" parTransId="{209FBB73-DFCA-41D2-B6D5-8EE21195D801}" sibTransId="{A758515C-1E1F-464A-AB5E-2C4B7D3E1172}"/>
    <dgm:cxn modelId="{5DDC362C-E986-418F-B8A7-FAFA200FC44C}" srcId="{24ACB24A-F1D8-44C1-BCFD-29486C4B58CD}" destId="{7C633EF9-3A9D-4156-BD15-C98A2F716393}" srcOrd="0" destOrd="0" parTransId="{A944D04E-1271-4C4F-B396-232B6B67745A}" sibTransId="{0A3375AF-BD5E-4D2C-B3CC-295E3955D32E}"/>
    <dgm:cxn modelId="{13EC863D-C8C1-466C-9A39-CC197F038914}" srcId="{24ACB24A-F1D8-44C1-BCFD-29486C4B58CD}" destId="{171D37BD-3F40-4620-A236-1CF12BE7C819}" srcOrd="3" destOrd="0" parTransId="{098FDA7A-3B20-46A1-98AF-99088DA9F34B}" sibTransId="{B7B6C806-4BC6-40E1-ABBB-31D3C550E865}"/>
    <dgm:cxn modelId="{B9067340-C08E-4C2C-8E43-36AF411725A1}" srcId="{24ACB24A-F1D8-44C1-BCFD-29486C4B58CD}" destId="{435E4C6D-D043-459D-9E90-850A0F96AD65}" srcOrd="4" destOrd="0" parTransId="{6F86EDF7-F259-4C09-B907-9F38E8EA62BC}" sibTransId="{D0047060-2E61-494D-90E2-0DE4344D29B4}"/>
    <dgm:cxn modelId="{A5CFAB47-F441-4CC7-99F4-E24B60EC557D}" type="presOf" srcId="{24ACB24A-F1D8-44C1-BCFD-29486C4B58CD}" destId="{8F14E1CE-D0B3-46ED-ABF2-CD036FC44FDC}" srcOrd="0" destOrd="0" presId="urn:microsoft.com/office/officeart/2005/8/layout/cycle3"/>
    <dgm:cxn modelId="{A4CBD84E-3A53-4065-8EDF-4695813A646B}" type="presOf" srcId="{737E5550-0E1A-4A07-BC20-B07D5176CC09}" destId="{68F95C94-6564-4770-ACE9-0A7A486A03A5}" srcOrd="0" destOrd="0" presId="urn:microsoft.com/office/officeart/2005/8/layout/cycle3"/>
    <dgm:cxn modelId="{6C504C9C-9C17-45CA-A9E9-C252BD2BACF7}" srcId="{24ACB24A-F1D8-44C1-BCFD-29486C4B58CD}" destId="{6BFF9ACC-4C3C-40A7-98BA-0331CFC8F513}" srcOrd="2" destOrd="0" parTransId="{5A750147-2A9C-4021-A7C4-90B83F179BEB}" sibTransId="{7C997B6D-E560-424E-9CE5-6D25A024D09F}"/>
    <dgm:cxn modelId="{CFBB26A8-FA12-4FBC-BDE2-B74D9F0CDC13}" type="presOf" srcId="{7C633EF9-3A9D-4156-BD15-C98A2F716393}" destId="{7E89288B-E173-492A-8DAE-FE42EDB290C2}" srcOrd="0" destOrd="0" presId="urn:microsoft.com/office/officeart/2005/8/layout/cycle3"/>
    <dgm:cxn modelId="{848AD1BD-73F2-4DC2-BD3A-7EF06BC79379}" type="presOf" srcId="{171D37BD-3F40-4620-A236-1CF12BE7C819}" destId="{9AB1899E-23D9-4CBF-9B26-30C03549D7D8}" srcOrd="0" destOrd="0" presId="urn:microsoft.com/office/officeart/2005/8/layout/cycle3"/>
    <dgm:cxn modelId="{CF2785E1-3194-4507-9CB3-EAA8429F6A48}" type="presOf" srcId="{0A3375AF-BD5E-4D2C-B3CC-295E3955D32E}" destId="{13FA46E0-62A8-45CA-A5ED-29621C41E198}" srcOrd="0" destOrd="0" presId="urn:microsoft.com/office/officeart/2005/8/layout/cycle3"/>
    <dgm:cxn modelId="{44EB0CE3-C983-4DD4-AFD5-F78062245AA2}" type="presOf" srcId="{6BFF9ACC-4C3C-40A7-98BA-0331CFC8F513}" destId="{C83DE450-3452-4EF5-9454-898A55BD0353}" srcOrd="0" destOrd="0" presId="urn:microsoft.com/office/officeart/2005/8/layout/cycle3"/>
    <dgm:cxn modelId="{1A307734-12B9-4BCF-A40F-4660EC427A4B}" type="presParOf" srcId="{8F14E1CE-D0B3-46ED-ABF2-CD036FC44FDC}" destId="{6749E40B-A959-42EB-B2B0-F32501196A3C}" srcOrd="0" destOrd="0" presId="urn:microsoft.com/office/officeart/2005/8/layout/cycle3"/>
    <dgm:cxn modelId="{55F52F4C-6E1C-4F26-BF44-A0331886C31B}" type="presParOf" srcId="{6749E40B-A959-42EB-B2B0-F32501196A3C}" destId="{7E89288B-E173-492A-8DAE-FE42EDB290C2}" srcOrd="0" destOrd="0" presId="urn:microsoft.com/office/officeart/2005/8/layout/cycle3"/>
    <dgm:cxn modelId="{ADC20761-E7B0-4392-A6B9-B53D5C0F4C14}" type="presParOf" srcId="{6749E40B-A959-42EB-B2B0-F32501196A3C}" destId="{13FA46E0-62A8-45CA-A5ED-29621C41E198}" srcOrd="1" destOrd="0" presId="urn:microsoft.com/office/officeart/2005/8/layout/cycle3"/>
    <dgm:cxn modelId="{4C176FEA-37DE-4733-9A16-22E9903CFD14}" type="presParOf" srcId="{6749E40B-A959-42EB-B2B0-F32501196A3C}" destId="{68F95C94-6564-4770-ACE9-0A7A486A03A5}" srcOrd="2" destOrd="0" presId="urn:microsoft.com/office/officeart/2005/8/layout/cycle3"/>
    <dgm:cxn modelId="{6D900B7D-855B-475B-B18A-40EFEB06A7C4}" type="presParOf" srcId="{6749E40B-A959-42EB-B2B0-F32501196A3C}" destId="{C83DE450-3452-4EF5-9454-898A55BD0353}" srcOrd="3" destOrd="0" presId="urn:microsoft.com/office/officeart/2005/8/layout/cycle3"/>
    <dgm:cxn modelId="{2B117208-B55C-4794-8385-8646FDDE7613}" type="presParOf" srcId="{6749E40B-A959-42EB-B2B0-F32501196A3C}" destId="{9AB1899E-23D9-4CBF-9B26-30C03549D7D8}" srcOrd="4" destOrd="0" presId="urn:microsoft.com/office/officeart/2005/8/layout/cycle3"/>
    <dgm:cxn modelId="{EBE84C93-1A39-4955-B70C-12BA786B1FDD}" type="presParOf" srcId="{6749E40B-A959-42EB-B2B0-F32501196A3C}" destId="{B6EAB941-E693-4F0D-A7C4-E19A5E79C949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46742-6071-40BD-9DC6-6911DF17FCD4}">
      <dsp:nvSpPr>
        <dsp:cNvPr id="0" name=""/>
        <dsp:cNvSpPr/>
      </dsp:nvSpPr>
      <dsp:spPr>
        <a:xfrm>
          <a:off x="4799552" y="2984817"/>
          <a:ext cx="2168381" cy="1404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Сказка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Эксперимент</a:t>
          </a:r>
        </a:p>
      </dsp:txBody>
      <dsp:txXfrm>
        <a:off x="5480921" y="3366827"/>
        <a:ext cx="1456157" cy="991754"/>
      </dsp:txXfrm>
    </dsp:sp>
    <dsp:sp modelId="{9318F0D6-A073-4A95-BDF7-0F0ABB6767F2}">
      <dsp:nvSpPr>
        <dsp:cNvPr id="0" name=""/>
        <dsp:cNvSpPr/>
      </dsp:nvSpPr>
      <dsp:spPr>
        <a:xfrm>
          <a:off x="1261665" y="2984817"/>
          <a:ext cx="2168381" cy="1404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Эксперимент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Сказка</a:t>
          </a:r>
        </a:p>
      </dsp:txBody>
      <dsp:txXfrm>
        <a:off x="1292520" y="3366827"/>
        <a:ext cx="1456157" cy="991754"/>
      </dsp:txXfrm>
    </dsp:sp>
    <dsp:sp modelId="{AA64D298-466B-4508-A61A-C4183B044046}">
      <dsp:nvSpPr>
        <dsp:cNvPr id="0" name=""/>
        <dsp:cNvSpPr/>
      </dsp:nvSpPr>
      <dsp:spPr>
        <a:xfrm>
          <a:off x="4799552" y="0"/>
          <a:ext cx="2168381" cy="1404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Эксперимент</a:t>
          </a:r>
        </a:p>
      </dsp:txBody>
      <dsp:txXfrm>
        <a:off x="5480921" y="30855"/>
        <a:ext cx="1456157" cy="991754"/>
      </dsp:txXfrm>
    </dsp:sp>
    <dsp:sp modelId="{9280D48C-2669-40B6-8522-7B1F557FF69C}">
      <dsp:nvSpPr>
        <dsp:cNvPr id="0" name=""/>
        <dsp:cNvSpPr/>
      </dsp:nvSpPr>
      <dsp:spPr>
        <a:xfrm>
          <a:off x="1261665" y="0"/>
          <a:ext cx="2168381" cy="1404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Сказка</a:t>
          </a:r>
        </a:p>
      </dsp:txBody>
      <dsp:txXfrm>
        <a:off x="1292520" y="30855"/>
        <a:ext cx="1456157" cy="991754"/>
      </dsp:txXfrm>
    </dsp:sp>
    <dsp:sp modelId="{0992EEBC-9B4D-49A0-A066-C5F6246A9490}">
      <dsp:nvSpPr>
        <dsp:cNvPr id="0" name=""/>
        <dsp:cNvSpPr/>
      </dsp:nvSpPr>
      <dsp:spPr>
        <a:xfrm>
          <a:off x="2215628" y="278137"/>
          <a:ext cx="1900626" cy="190062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Естественная форма общения</a:t>
          </a:r>
        </a:p>
      </dsp:txBody>
      <dsp:txXfrm>
        <a:off x="2772308" y="834817"/>
        <a:ext cx="1343946" cy="1343946"/>
      </dsp:txXfrm>
    </dsp:sp>
    <dsp:sp modelId="{35707F36-1DB0-46E2-B91A-BA00CF1B5FD9}">
      <dsp:nvSpPr>
        <dsp:cNvPr id="0" name=""/>
        <dsp:cNvSpPr/>
      </dsp:nvSpPr>
      <dsp:spPr>
        <a:xfrm rot="5400000">
          <a:off x="4158694" y="250197"/>
          <a:ext cx="1900626" cy="190062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Естественная форма передачи опыта</a:t>
          </a:r>
        </a:p>
      </dsp:txBody>
      <dsp:txXfrm rot="-5400000">
        <a:off x="4158694" y="806877"/>
        <a:ext cx="1343946" cy="1343946"/>
      </dsp:txXfrm>
    </dsp:sp>
    <dsp:sp modelId="{E76F44DE-2BAA-40B0-B698-83C930E9393F}">
      <dsp:nvSpPr>
        <dsp:cNvPr id="0" name=""/>
        <dsp:cNvSpPr/>
      </dsp:nvSpPr>
      <dsp:spPr>
        <a:xfrm rot="10800000">
          <a:off x="4158694" y="2238612"/>
          <a:ext cx="1900626" cy="190062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Созерцание и раскрытие внутреннего и внешнего мира</a:t>
          </a:r>
        </a:p>
      </dsp:txBody>
      <dsp:txXfrm rot="10800000">
        <a:off x="4158694" y="2238612"/>
        <a:ext cx="1343946" cy="1343946"/>
      </dsp:txXfrm>
    </dsp:sp>
    <dsp:sp modelId="{02AEB731-BF62-4A60-AB9B-A28C2C5FBE37}">
      <dsp:nvSpPr>
        <dsp:cNvPr id="0" name=""/>
        <dsp:cNvSpPr/>
      </dsp:nvSpPr>
      <dsp:spPr>
        <a:xfrm rot="16200000">
          <a:off x="2170279" y="2238612"/>
          <a:ext cx="1900626" cy="190062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Терапия сказочной средой и реальной обстановкой</a:t>
          </a:r>
        </a:p>
      </dsp:txBody>
      <dsp:txXfrm rot="5400000">
        <a:off x="2726959" y="2238612"/>
        <a:ext cx="1343946" cy="1343946"/>
      </dsp:txXfrm>
    </dsp:sp>
    <dsp:sp modelId="{1FC3B1FB-D759-4E67-A5B0-4CF43F0EAFAA}">
      <dsp:nvSpPr>
        <dsp:cNvPr id="0" name=""/>
        <dsp:cNvSpPr/>
      </dsp:nvSpPr>
      <dsp:spPr>
        <a:xfrm>
          <a:off x="3786689" y="1799669"/>
          <a:ext cx="656220" cy="57062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5F1B6B-1AB5-41B5-8A22-B4D4A9768C1B}">
      <dsp:nvSpPr>
        <dsp:cNvPr id="0" name=""/>
        <dsp:cNvSpPr/>
      </dsp:nvSpPr>
      <dsp:spPr>
        <a:xfrm rot="10800000">
          <a:off x="3786689" y="2019141"/>
          <a:ext cx="656220" cy="57062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15773B-77EE-4598-B513-9FCDCD32B08D}">
      <dsp:nvSpPr>
        <dsp:cNvPr id="0" name=""/>
        <dsp:cNvSpPr/>
      </dsp:nvSpPr>
      <dsp:spPr>
        <a:xfrm rot="21300000">
          <a:off x="25254" y="1726403"/>
          <a:ext cx="8179091" cy="936629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6CF8D8-23D5-4D05-AB7F-22395CEA1399}">
      <dsp:nvSpPr>
        <dsp:cNvPr id="0" name=""/>
        <dsp:cNvSpPr/>
      </dsp:nvSpPr>
      <dsp:spPr>
        <a:xfrm>
          <a:off x="987552" y="219471"/>
          <a:ext cx="2468880" cy="1755774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FC717A-D49D-4701-98D8-30C8CE4BCBAC}">
      <dsp:nvSpPr>
        <dsp:cNvPr id="0" name=""/>
        <dsp:cNvSpPr/>
      </dsp:nvSpPr>
      <dsp:spPr>
        <a:xfrm>
          <a:off x="4361687" y="0"/>
          <a:ext cx="2633472" cy="1843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 err="1"/>
            <a:t>Сказкотерапия</a:t>
          </a:r>
          <a:endParaRPr lang="ru-RU" sz="2500" kern="1200" dirty="0"/>
        </a:p>
      </dsp:txBody>
      <dsp:txXfrm>
        <a:off x="4361687" y="0"/>
        <a:ext cx="2633472" cy="1843563"/>
      </dsp:txXfrm>
    </dsp:sp>
    <dsp:sp modelId="{4A6BD621-601F-4239-9D1F-9AE5F31F8A93}">
      <dsp:nvSpPr>
        <dsp:cNvPr id="0" name=""/>
        <dsp:cNvSpPr/>
      </dsp:nvSpPr>
      <dsp:spPr>
        <a:xfrm>
          <a:off x="4773168" y="2414190"/>
          <a:ext cx="2468880" cy="1755774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A09D27-A854-4ED3-8BCB-A8C3FD716A87}">
      <dsp:nvSpPr>
        <dsp:cNvPr id="0" name=""/>
        <dsp:cNvSpPr/>
      </dsp:nvSpPr>
      <dsp:spPr>
        <a:xfrm>
          <a:off x="1234440" y="2545873"/>
          <a:ext cx="2633472" cy="1843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 err="1"/>
            <a:t>Арт-терапия</a:t>
          </a:r>
          <a:r>
            <a:rPr lang="ru-RU" sz="2500" kern="1200" dirty="0"/>
            <a:t> и эксперимент   </a:t>
          </a:r>
        </a:p>
      </dsp:txBody>
      <dsp:txXfrm>
        <a:off x="1234440" y="2545873"/>
        <a:ext cx="2633472" cy="18435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FA46E0-62A8-45CA-A5ED-29621C41E198}">
      <dsp:nvSpPr>
        <dsp:cNvPr id="0" name=""/>
        <dsp:cNvSpPr/>
      </dsp:nvSpPr>
      <dsp:spPr>
        <a:xfrm>
          <a:off x="994120" y="48414"/>
          <a:ext cx="4054539" cy="4054539"/>
        </a:xfrm>
        <a:prstGeom prst="circularArrow">
          <a:avLst>
            <a:gd name="adj1" fmla="val 5544"/>
            <a:gd name="adj2" fmla="val 330680"/>
            <a:gd name="adj3" fmla="val 13815233"/>
            <a:gd name="adj4" fmla="val 1736208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89288B-E173-492A-8DAE-FE42EDB290C2}">
      <dsp:nvSpPr>
        <dsp:cNvPr id="0" name=""/>
        <dsp:cNvSpPr/>
      </dsp:nvSpPr>
      <dsp:spPr>
        <a:xfrm>
          <a:off x="2088237" y="72013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bg1"/>
              </a:solidFill>
            </a:rPr>
            <a:t>Дидактические</a:t>
          </a:r>
        </a:p>
      </dsp:txBody>
      <dsp:txXfrm>
        <a:off x="2088237" y="72013"/>
        <a:ext cx="1866304" cy="933152"/>
      </dsp:txXfrm>
    </dsp:sp>
    <dsp:sp modelId="{68F95C94-6564-4770-ACE9-0A7A486A03A5}">
      <dsp:nvSpPr>
        <dsp:cNvPr id="0" name=""/>
        <dsp:cNvSpPr/>
      </dsp:nvSpPr>
      <dsp:spPr>
        <a:xfrm>
          <a:off x="3759238" y="1196235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err="1">
              <a:solidFill>
                <a:schemeClr val="bg1"/>
              </a:solidFill>
            </a:rPr>
            <a:t>Диагности-ческие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3759238" y="1196235"/>
        <a:ext cx="1866304" cy="933152"/>
      </dsp:txXfrm>
    </dsp:sp>
    <dsp:sp modelId="{C83DE450-3452-4EF5-9454-898A55BD0353}">
      <dsp:nvSpPr>
        <dsp:cNvPr id="0" name=""/>
        <dsp:cNvSpPr/>
      </dsp:nvSpPr>
      <dsp:spPr>
        <a:xfrm>
          <a:off x="3131137" y="3129332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err="1">
              <a:solidFill>
                <a:schemeClr val="bg1"/>
              </a:solidFill>
            </a:rPr>
            <a:t>Художест-венные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3131137" y="3129332"/>
        <a:ext cx="1866304" cy="933152"/>
      </dsp:txXfrm>
    </dsp:sp>
    <dsp:sp modelId="{9AB1899E-23D9-4CBF-9B26-30C03549D7D8}">
      <dsp:nvSpPr>
        <dsp:cNvPr id="0" name=""/>
        <dsp:cNvSpPr/>
      </dsp:nvSpPr>
      <dsp:spPr>
        <a:xfrm>
          <a:off x="1098558" y="3129332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err="1">
              <a:solidFill>
                <a:schemeClr val="bg1"/>
              </a:solidFill>
            </a:rPr>
            <a:t>Психо-коррекционные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1098558" y="3129332"/>
        <a:ext cx="1866304" cy="933152"/>
      </dsp:txXfrm>
    </dsp:sp>
    <dsp:sp modelId="{B6EAB941-E693-4F0D-A7C4-E19A5E79C949}">
      <dsp:nvSpPr>
        <dsp:cNvPr id="0" name=""/>
        <dsp:cNvSpPr/>
      </dsp:nvSpPr>
      <dsp:spPr>
        <a:xfrm>
          <a:off x="470456" y="1196235"/>
          <a:ext cx="1866304" cy="933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bg1"/>
              </a:solidFill>
            </a:rPr>
            <a:t>Медитативные</a:t>
          </a:r>
        </a:p>
      </dsp:txBody>
      <dsp:txXfrm>
        <a:off x="470456" y="1196235"/>
        <a:ext cx="1866304" cy="933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B10F-B0C4-4613-BF32-34AA065F8863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2BB06-5B72-4C52-A6F9-890EBBF39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B10F-B0C4-4613-BF32-34AA065F8863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2BB06-5B72-4C52-A6F9-890EBBF39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B10F-B0C4-4613-BF32-34AA065F8863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2BB06-5B72-4C52-A6F9-890EBBF39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B10F-B0C4-4613-BF32-34AA065F8863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2BB06-5B72-4C52-A6F9-890EBBF39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B10F-B0C4-4613-BF32-34AA065F8863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2BB06-5B72-4C52-A6F9-890EBBF39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B10F-B0C4-4613-BF32-34AA065F8863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2BB06-5B72-4C52-A6F9-890EBBF39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B10F-B0C4-4613-BF32-34AA065F8863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2BB06-5B72-4C52-A6F9-890EBBF39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B10F-B0C4-4613-BF32-34AA065F8863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2BB06-5B72-4C52-A6F9-890EBBF39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B10F-B0C4-4613-BF32-34AA065F8863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2BB06-5B72-4C52-A6F9-890EBBF39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B10F-B0C4-4613-BF32-34AA065F8863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2BB06-5B72-4C52-A6F9-890EBBF39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B10F-B0C4-4613-BF32-34AA065F8863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212BB06-5B72-4C52-A6F9-890EBBF39B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77DB10F-B0C4-4613-BF32-34AA065F8863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212BB06-5B72-4C52-A6F9-890EBBF39B4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you-miracle.ru/images/photos/medium/article9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772816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Сказкотерапия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с элементами экспериментирования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5013176"/>
            <a:ext cx="5114778" cy="1101248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Подготовила:</a:t>
            </a:r>
          </a:p>
          <a:p>
            <a:r>
              <a:rPr lang="ru-RU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педагог-психолог</a:t>
            </a:r>
          </a:p>
          <a:p>
            <a:r>
              <a:rPr lang="ru-RU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Семеновская Н.А.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80928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Сказка «Жадная губка»</a:t>
            </a:r>
            <a:br>
              <a:rPr lang="ru-RU" dirty="0"/>
            </a:br>
            <a:br>
              <a:rPr lang="ru-RU" dirty="0"/>
            </a:br>
            <a:r>
              <a:rPr lang="ru-RU" sz="1800" b="1" dirty="0">
                <a:solidFill>
                  <a:srgbClr val="002060"/>
                </a:solidFill>
              </a:rPr>
              <a:t>Не за тридевять островов, не за тридевять городов, а в соседнем доме стояла ванна. Время от времени воркующая струйка воды касалась ее дна и разбивалась ручейков и тысячи брызг. Вода шумела, волновалась и плескалась, прибывая с каждой минутой.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 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Сказка &quot;Жадная губка&quot;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620688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HP\Desktop\рисунки\фото24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212976"/>
            <a:ext cx="3902075" cy="2925763"/>
          </a:xfrm>
          <a:prstGeom prst="rect">
            <a:avLst/>
          </a:prstGeom>
          <a:noFill/>
        </p:spPr>
      </p:pic>
      <p:pic>
        <p:nvPicPr>
          <p:cNvPr id="3075" name="Picture 3" descr="C:\Users\HP\Desktop\рисунки\фото24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717032"/>
            <a:ext cx="3902075" cy="2925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764704"/>
            <a:ext cx="8229600" cy="1143000"/>
          </a:xfrm>
        </p:spPr>
        <p:txBody>
          <a:bodyPr/>
          <a:lstStyle/>
          <a:p>
            <a:r>
              <a:rPr lang="ru-RU" dirty="0"/>
              <a:t>Опыты- «фокусы» с водой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« Цветы лотоса»</a:t>
            </a:r>
          </a:p>
          <a:p>
            <a:r>
              <a:rPr lang="ru-RU" dirty="0"/>
              <a:t>«Разбегающиеся зубочистки»</a:t>
            </a:r>
          </a:p>
          <a:p>
            <a:r>
              <a:rPr lang="ru-RU" dirty="0"/>
              <a:t>« Яйцо – подводная лодка»</a:t>
            </a:r>
          </a:p>
          <a:p>
            <a:r>
              <a:rPr lang="ru-RU" dirty="0"/>
              <a:t>« Исчезающая монета»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924944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FF0000"/>
                </a:solidFill>
              </a:rPr>
              <a:t>Как Андрюша семечко посадил.</a:t>
            </a:r>
            <a:br>
              <a:rPr lang="ru-RU" sz="3100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> Сказка для детей, которые не хотят ходить в детский сад</a:t>
            </a:r>
            <a:r>
              <a:rPr lang="ru-RU" sz="1600" i="1" dirty="0">
                <a:solidFill>
                  <a:srgbClr val="FFC000"/>
                </a:solidFill>
              </a:rPr>
              <a:t>.</a:t>
            </a:r>
            <a:br>
              <a:rPr lang="ru-RU" sz="1600" i="1" dirty="0">
                <a:solidFill>
                  <a:srgbClr val="FFC000"/>
                </a:solidFill>
              </a:rPr>
            </a:br>
            <a:br>
              <a:rPr lang="ru-RU" sz="1600" i="1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« Пока семечко было маленькое, оно тихо лежало в пакетике, как в колыбельке, вместе с другими маленькими семечками. А как пришло время, все семечки посадили в садик около дома, и только одно семечко посадили дома, в горшочке на подоконнике. Очень Андрюша с ним подружился — и разговаривал, и поливал. Проросло семечко, стало росточком.» 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6" name="Содержимое 5" descr="Kak-Andryusha-semechko-posadil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324666"/>
            <a:ext cx="5676191" cy="353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/>
              <a:t>Опыты с семенами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Цикл развития растений (</a:t>
            </a:r>
            <a:r>
              <a:rPr lang="ru-RU" dirty="0" err="1"/>
              <a:t>семечко-росток-взрослое</a:t>
            </a:r>
            <a:r>
              <a:rPr lang="ru-RU" dirty="0"/>
              <a:t> растение)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Рост растений в разных условиях (</a:t>
            </a:r>
            <a:r>
              <a:rPr lang="ru-RU" dirty="0" err="1"/>
              <a:t>вода,свет,тепло,земля</a:t>
            </a:r>
            <a:r>
              <a:rPr lang="ru-RU" dirty="0"/>
              <a:t>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Три братца</a:t>
            </a:r>
            <a:br>
              <a:rPr lang="ru-RU" dirty="0">
                <a:solidFill>
                  <a:srgbClr val="FF0000"/>
                </a:solidFill>
              </a:rPr>
            </a:br>
            <a:br>
              <a:rPr lang="ru-RU" dirty="0"/>
            </a:br>
            <a:r>
              <a:rPr lang="ru-RU" sz="1800" b="1" dirty="0">
                <a:solidFill>
                  <a:srgbClr val="002060"/>
                </a:solidFill>
              </a:rPr>
              <a:t>Жили-были на свете три цвета: черный, белый и красный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Как-то говорит черный цвет белому: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 Мы с тобой цвета-братья. От нас оттенки серого цвета на земле появляются.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 Ничего общего у нас нет, - не согласился белый. Я под небесами на пушистых белых облаках летаю, а ты в землю зарываешься. Если смешать белый цвет с красным, получится нежно-розовый. Если черный с красным смешать, цвет станет грязным. Так что, черный, ты мне не брат.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Расстроился черный цвет, чуть не плачет.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4" name="Рисунок 3" descr="Картинки по запросу картинки опыт смешивание красок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0050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Картинки по запросу картинки опыт смешивание красок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293096"/>
            <a:ext cx="38100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Опыты по смешиванию красок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r>
              <a:rPr lang="ru-RU" dirty="0"/>
              <a:t>Рисование мыльными пузырями</a:t>
            </a:r>
          </a:p>
          <a:p>
            <a:r>
              <a:rPr lang="ru-RU" dirty="0"/>
              <a:t>Печатание разными предметами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Содержимое 3" descr="фото23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429000"/>
            <a:ext cx="3901440" cy="2926080"/>
          </a:xfrm>
          <a:prstGeom prst="rect">
            <a:avLst/>
          </a:prstGeom>
        </p:spPr>
      </p:pic>
      <p:pic>
        <p:nvPicPr>
          <p:cNvPr id="3074" name="Picture 2" descr="C:\Users\HP\Desktop\рисунки\фото23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780928"/>
            <a:ext cx="2925763" cy="3902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HP\Desktop\рисунки\фото24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931920"/>
            <a:ext cx="3901440" cy="2926080"/>
          </a:xfrm>
          <a:prstGeom prst="rect">
            <a:avLst/>
          </a:prstGeom>
          <a:noFill/>
        </p:spPr>
      </p:pic>
      <p:pic>
        <p:nvPicPr>
          <p:cNvPr id="2051" name="Picture 3" descr="C:\Users\HP\Desktop\рисунки\фото24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87900" y="488156"/>
            <a:ext cx="3902075" cy="2925763"/>
          </a:xfrm>
          <a:prstGeom prst="rect">
            <a:avLst/>
          </a:prstGeom>
          <a:noFill/>
        </p:spPr>
      </p:pic>
      <p:pic>
        <p:nvPicPr>
          <p:cNvPr id="2052" name="Picture 4" descr="C:\Users\HP\Desktop\рисунки\фото24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932237"/>
            <a:ext cx="3902075" cy="2925763"/>
          </a:xfrm>
          <a:prstGeom prst="rect">
            <a:avLst/>
          </a:prstGeom>
          <a:noFill/>
        </p:spPr>
      </p:pic>
      <p:pic>
        <p:nvPicPr>
          <p:cNvPr id="2053" name="Picture 5" descr="C:\Users\HP\Desktop\рисунки\фото24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908720"/>
            <a:ext cx="3902075" cy="2925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Сказка "Волшебник </a:t>
            </a:r>
            <a:r>
              <a:rPr lang="ru-RU" b="1" dirty="0" err="1">
                <a:solidFill>
                  <a:srgbClr val="FF0000"/>
                </a:solidFill>
              </a:rPr>
              <a:t>Кукумба</a:t>
            </a:r>
            <a:r>
              <a:rPr lang="ru-RU" b="1" dirty="0">
                <a:solidFill>
                  <a:srgbClr val="FF0000"/>
                </a:solidFill>
              </a:rPr>
              <a:t> в песочной стране"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340768"/>
            <a:ext cx="7239000" cy="4846320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В далекой-далекой стране, среди гор и холмов родился мальчик. Он был очень любознательный. Но родители никак не могли придумать ему имя. Так и рос мальчик без имени.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Однажды, гуляя в долине цветов, мальчик нашел палочку. Она ему очень понравилась. Он стал с ней играть. Играя, мальчик произнес волшебные слова: </a:t>
            </a:r>
            <a:r>
              <a:rPr lang="ru-RU" sz="1600" b="1" dirty="0" err="1">
                <a:solidFill>
                  <a:srgbClr val="002060"/>
                </a:solidFill>
              </a:rPr>
              <a:t>ку-кум-ба</a:t>
            </a:r>
            <a:r>
              <a:rPr lang="ru-RU" sz="1600" b="1" dirty="0">
                <a:solidFill>
                  <a:srgbClr val="002060"/>
                </a:solidFill>
              </a:rPr>
              <a:t>, и взмахнул палочкой</a:t>
            </a:r>
            <a:r>
              <a:rPr lang="ru-RU" sz="1800" b="1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4" name="Рисунок 3" descr="http://kladraz.ru/upload/blogs2/2016/4/12872_f18da819db2dc6c7d971f6670afdc75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068960"/>
            <a:ext cx="595312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</a:rPr>
              <a:t>Опыты с песком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4389120"/>
          </a:xfrm>
        </p:spPr>
        <p:txBody>
          <a:bodyPr/>
          <a:lstStyle/>
          <a:p>
            <a:r>
              <a:rPr lang="ru-RU" dirty="0"/>
              <a:t>Откуда берется песок</a:t>
            </a:r>
          </a:p>
          <a:p>
            <a:r>
              <a:rPr lang="ru-RU" dirty="0"/>
              <a:t>Из чего состоит песок</a:t>
            </a:r>
          </a:p>
          <a:p>
            <a:r>
              <a:rPr lang="ru-RU" dirty="0"/>
              <a:t>Текучесть песка</a:t>
            </a:r>
          </a:p>
          <a:p>
            <a:r>
              <a:rPr lang="ru-RU" dirty="0"/>
              <a:t>Мокрый песок (лепка)</a:t>
            </a:r>
          </a:p>
          <a:p>
            <a:r>
              <a:rPr lang="ru-RU" dirty="0"/>
              <a:t>Рисование сухим песком</a:t>
            </a:r>
          </a:p>
        </p:txBody>
      </p:sp>
      <p:pic>
        <p:nvPicPr>
          <p:cNvPr id="1026" name="Picture 2" descr="C:\Users\HP\Desktop\рисунки\фото24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880000">
            <a:off x="4773187" y="2301562"/>
            <a:ext cx="3902075" cy="2925763"/>
          </a:xfrm>
          <a:prstGeom prst="rect">
            <a:avLst/>
          </a:prstGeom>
          <a:noFill/>
        </p:spPr>
      </p:pic>
      <p:pic>
        <p:nvPicPr>
          <p:cNvPr id="1027" name="Picture 3" descr="C:\Users\HP\Desktop\рисунки\фото24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717032"/>
            <a:ext cx="3902075" cy="2925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Картинки по запросу картинки три поросен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826000"/>
            <a:ext cx="4212000" cy="4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Картинки по запросу сказка снегурочка картинк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708920"/>
            <a:ext cx="378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Картинки по запросу репка сказ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603448"/>
            <a:ext cx="5000625" cy="4000501"/>
          </a:xfrm>
          <a:prstGeom prst="rect">
            <a:avLst/>
          </a:prstGeom>
          <a:noFill/>
        </p:spPr>
      </p:pic>
      <p:pic>
        <p:nvPicPr>
          <p:cNvPr id="3076" name="Picture 4" descr="https://im1-tub-ru.yandex.net/i?id=218688145f3447a0d00f5045117fb3b2&amp;n=33&amp;h=215&amp;w=28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692696"/>
            <a:ext cx="2733675" cy="2047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28600" y="620688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684584" y="908720"/>
            <a:ext cx="8229600" cy="4389120"/>
          </a:xfrm>
        </p:spPr>
        <p:txBody>
          <a:bodyPr>
            <a:normAutofit/>
          </a:bodyPr>
          <a:lstStyle/>
          <a:p>
            <a:pPr lvl="8" algn="ctr">
              <a:buNone/>
            </a:pPr>
            <a:r>
              <a:rPr lang="ru-RU" sz="2400" b="1" dirty="0" err="1">
                <a:solidFill>
                  <a:srgbClr val="FF0000"/>
                </a:solidFill>
              </a:rPr>
              <a:t>Сказкотерапия</a:t>
            </a:r>
            <a:r>
              <a:rPr lang="ru-RU" sz="2400" b="1" dirty="0">
                <a:solidFill>
                  <a:srgbClr val="FF0000"/>
                </a:solidFill>
              </a:rPr>
              <a:t> - королевство внутреннего мира</a:t>
            </a:r>
          </a:p>
          <a:p>
            <a:pPr lvl="8" algn="ctr">
              <a:buNone/>
            </a:pPr>
            <a:r>
              <a:rPr lang="ru-RU" sz="2400" b="1" dirty="0">
                <a:solidFill>
                  <a:srgbClr val="FF0000"/>
                </a:solidFill>
              </a:rPr>
              <a:t>Эксперименты и опыты – царство внешнего, природного мира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 </a:t>
            </a:r>
          </a:p>
        </p:txBody>
      </p:sp>
      <p:pic>
        <p:nvPicPr>
          <p:cNvPr id="4" name="Рисунок 3" descr="http://psy.1september.ru/2000/10/12.htm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636912"/>
            <a:ext cx="3800475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24744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Сказка про осликов для упрямых детей.</a:t>
            </a:r>
            <a:br>
              <a:rPr lang="ru-RU" sz="1600" i="1" dirty="0">
                <a:solidFill>
                  <a:srgbClr val="FF0000"/>
                </a:solidFill>
              </a:rPr>
            </a:br>
            <a:br>
              <a:rPr lang="ru-RU" sz="1600" i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Жили-были два очень упрямых ослика. Каждый из них делал только то, что хотел или считал нужным. Ослики любили играть и веселиться в разных уголках двора.   </a:t>
            </a:r>
            <a:br>
              <a:rPr lang="ru-RU" sz="1600" i="1" dirty="0">
                <a:solidFill>
                  <a:srgbClr val="002060"/>
                </a:solidFill>
              </a:rPr>
            </a:br>
            <a:endParaRPr lang="ru-RU" sz="1600" i="1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Сказка про осликов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59632" y="2468563"/>
            <a:ext cx="6584156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Сказка «Одинокая звезда»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В </a:t>
            </a:r>
            <a:r>
              <a:rPr lang="ru-RU" i="1" dirty="0" err="1"/>
              <a:t>давние-предавние</a:t>
            </a:r>
            <a:r>
              <a:rPr lang="ru-RU" i="1" dirty="0"/>
              <a:t> времена небо по ночам было совсем темным. На нем совершенно не было звезд, кроме одной крошечной звездочки. Она жила высоко в небе и, когда оглядывалась вокруг, то замечала, что она совершенно одна…</a:t>
            </a:r>
            <a:endParaRPr lang="ru-RU" dirty="0"/>
          </a:p>
        </p:txBody>
      </p:sp>
      <p:pic>
        <p:nvPicPr>
          <p:cNvPr id="6" name="Рисунок 5" descr="Картинки по запросу картинки звезд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42000"/>
            <a:ext cx="5040000" cy="29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Картинки по запросу картинки звезды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3787" y="4149080"/>
            <a:ext cx="5940425" cy="297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Спасибо за внимание!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pPr algn="ctr"/>
            <a:r>
              <a:rPr lang="ru-RU" b="1" dirty="0"/>
              <a:t>Интеграция технологий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628800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Структура интеграции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59632" y="620688"/>
            <a:ext cx="5114778" cy="1101248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FF00"/>
                </a:solidFill>
              </a:rPr>
              <a:t>Виды сказок   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475656" y="1628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Сказка «Страх» .</a:t>
            </a:r>
            <a:r>
              <a:rPr lang="ru-RU" b="1" dirty="0"/>
              <a:t> </a:t>
            </a:r>
            <a:br>
              <a:rPr lang="ru-RU" dirty="0"/>
            </a:br>
            <a:r>
              <a:rPr lang="ru-RU" sz="2000" b="1" dirty="0">
                <a:solidFill>
                  <a:srgbClr val="002060"/>
                </a:solidFill>
              </a:rPr>
              <a:t>Один мальчик сказал себе тихо-тихо: «Как страшно!» Чего он боится?</a:t>
            </a:r>
          </a:p>
        </p:txBody>
      </p:sp>
      <p:pic>
        <p:nvPicPr>
          <p:cNvPr id="4" name="Содержимое 3" descr="'Сказки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5770" y="1935163"/>
            <a:ext cx="305246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Сказка «Дурной сон» 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Однажды одна девочка внезапно проснулась и сказала: «Мне приснился очень плохой сон». Что увидела во сне девочка?</a:t>
            </a:r>
          </a:p>
        </p:txBody>
      </p:sp>
      <p:pic>
        <p:nvPicPr>
          <p:cNvPr id="4" name="Содержимое 3" descr="'Сказки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9016" y="1935163"/>
            <a:ext cx="3005968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Монотипия</a:t>
            </a:r>
          </a:p>
        </p:txBody>
      </p:sp>
      <p:pic>
        <p:nvPicPr>
          <p:cNvPr id="2051" name="Picture 3" descr="C:\Users\HP\Desktop\рисунки\фото23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2376000" cy="1781512"/>
          </a:xfrm>
          <a:prstGeom prst="rect">
            <a:avLst/>
          </a:prstGeom>
          <a:noFill/>
        </p:spPr>
      </p:pic>
      <p:pic>
        <p:nvPicPr>
          <p:cNvPr id="7" name="Picture 4" descr="C:\Users\HP\Desktop\рисунки\фото238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149080"/>
            <a:ext cx="2772000" cy="2079000"/>
          </a:xfrm>
          <a:prstGeom prst="rect">
            <a:avLst/>
          </a:prstGeom>
          <a:noFill/>
        </p:spPr>
      </p:pic>
      <p:pic>
        <p:nvPicPr>
          <p:cNvPr id="8" name="Picture 5" descr="C:\Users\HP\Desktop\рисунки\фото239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4077072"/>
            <a:ext cx="2844000" cy="2133000"/>
          </a:xfrm>
          <a:prstGeom prst="rect">
            <a:avLst/>
          </a:prstGeom>
          <a:noFill/>
        </p:spPr>
      </p:pic>
      <p:pic>
        <p:nvPicPr>
          <p:cNvPr id="2052" name="Picture 4" descr="C:\Users\HP\Desktop\рисунки\фото23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1556792"/>
            <a:ext cx="2448670" cy="1836000"/>
          </a:xfrm>
          <a:prstGeom prst="rect">
            <a:avLst/>
          </a:prstGeom>
          <a:noFill/>
        </p:spPr>
      </p:pic>
      <p:pic>
        <p:nvPicPr>
          <p:cNvPr id="2053" name="Picture 5" descr="C:\Users\HP\Desktop\рисунки\фото23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908720"/>
            <a:ext cx="2160000" cy="2880781"/>
          </a:xfrm>
          <a:prstGeom prst="rect">
            <a:avLst/>
          </a:prstGeom>
          <a:noFill/>
        </p:spPr>
      </p:pic>
      <p:pic>
        <p:nvPicPr>
          <p:cNvPr id="2054" name="Picture 6" descr="C:\Users\HP\Desktop\рисунки\фото239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3881193"/>
            <a:ext cx="2232000" cy="29768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/>
          <a:lstStyle/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HP\Desktop\рисунки\фото23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17032"/>
            <a:ext cx="3901440" cy="2926080"/>
          </a:xfrm>
          <a:prstGeom prst="rect">
            <a:avLst/>
          </a:prstGeom>
          <a:noFill/>
        </p:spPr>
      </p:pic>
      <p:pic>
        <p:nvPicPr>
          <p:cNvPr id="1027" name="Picture 3" descr="C:\Users\HP\Desktop\рисунки\фото23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76672"/>
            <a:ext cx="3901440" cy="2926080"/>
          </a:xfrm>
          <a:prstGeom prst="rect">
            <a:avLst/>
          </a:prstGeom>
          <a:noFill/>
        </p:spPr>
      </p:pic>
      <p:pic>
        <p:nvPicPr>
          <p:cNvPr id="1030" name="Picture 6" descr="C:\Users\HP\Desktop\рисунки\фото23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645024"/>
            <a:ext cx="3902075" cy="2925763"/>
          </a:xfrm>
          <a:prstGeom prst="rect">
            <a:avLst/>
          </a:prstGeom>
          <a:noFill/>
        </p:spPr>
      </p:pic>
      <p:pic>
        <p:nvPicPr>
          <p:cNvPr id="1031" name="Picture 7" descr="C:\Users\HP\Desktop\рисунки\фото23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76672"/>
            <a:ext cx="3902075" cy="2925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304</TotalTime>
  <Words>254</Words>
  <Application>Microsoft Office PowerPoint</Application>
  <PresentationFormat>Экран (4:3)</PresentationFormat>
  <Paragraphs>62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Calibri</vt:lpstr>
      <vt:lpstr>Constantia</vt:lpstr>
      <vt:lpstr>Wingdings 2</vt:lpstr>
      <vt:lpstr>Поток</vt:lpstr>
      <vt:lpstr>Сказкотерапия  с элементами экспериментирования</vt:lpstr>
      <vt:lpstr>Презентация PowerPoint</vt:lpstr>
      <vt:lpstr>Интеграция технологий</vt:lpstr>
      <vt:lpstr>Структура интеграции</vt:lpstr>
      <vt:lpstr> </vt:lpstr>
      <vt:lpstr>Сказка «Страх» .  Один мальчик сказал себе тихо-тихо: «Как страшно!» Чего он боится?</vt:lpstr>
      <vt:lpstr>Сказка «Дурной сон»  Однажды одна девочка внезапно проснулась и сказала: «Мне приснился очень плохой сон». Что увидела во сне девочка?</vt:lpstr>
      <vt:lpstr>Монотипия</vt:lpstr>
      <vt:lpstr>Презентация PowerPoint</vt:lpstr>
      <vt:lpstr>Сказка «Жадная губка»  Не за тридевять островов, не за тридевять городов, а в соседнем доме стояла ванна. Время от времени воркующая струйка воды касалась ее дна и разбивалась ручейков и тысячи брызг. Вода шумела, волновалась и плескалась, прибывая с каждой минутой.   </vt:lpstr>
      <vt:lpstr>Опыты- «фокусы» с водой </vt:lpstr>
      <vt:lpstr>Как Андрюша семечко посадил.  Сказка для детей, которые не хотят ходить в детский сад.  « Пока семечко было маленькое, оно тихо лежало в пакетике, как в колыбельке, вместе с другими маленькими семечками. А как пришло время, все семечки посадили в садик около дома, и только одно семечко посадили дома, в горшочке на подоконнике. Очень Андрюша с ним подружился — и разговаривал, и поливал. Проросло семечко, стало росточком.»    </vt:lpstr>
      <vt:lpstr>Опыты с семенами</vt:lpstr>
      <vt:lpstr>Три братца  Жили-были на свете три цвета: черный, белый и красный Как-то говорит черный цвет белому: - Мы с тобой цвета-братья. От нас оттенки серого цвета на земле появляются. - Ничего общего у нас нет, - не согласился белый. Я под небесами на пушистых белых облаках летаю, а ты в землю зарываешься. Если смешать белый цвет с красным, получится нежно-розовый. Если черный с красным смешать, цвет станет грязным. Так что, черный, ты мне не брат. Расстроился черный цвет, чуть не плачет. </vt:lpstr>
      <vt:lpstr>Опыты по смешиванию красок</vt:lpstr>
      <vt:lpstr>Презентация PowerPoint</vt:lpstr>
      <vt:lpstr> Сказка "Волшебник Кукумба в песочной стране"</vt:lpstr>
      <vt:lpstr>Опыты с песком</vt:lpstr>
      <vt:lpstr>Презентация PowerPoint</vt:lpstr>
      <vt:lpstr>Сказка про осликов для упрямых детей.  Жили-были два очень упрямых ослика. Каждый из них делал только то, что хотел или считал нужным. Ослики любили играть и веселиться в разных уголках двора.    </vt:lpstr>
      <vt:lpstr>Сказка «Одинокая звезда»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Admin</cp:lastModifiedBy>
  <cp:revision>67</cp:revision>
  <dcterms:created xsi:type="dcterms:W3CDTF">2016-09-16T05:54:08Z</dcterms:created>
  <dcterms:modified xsi:type="dcterms:W3CDTF">2023-09-18T10:17:27Z</dcterms:modified>
</cp:coreProperties>
</file>