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60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45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013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194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2434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687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770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134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72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65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886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55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910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826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03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8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924E9-3B31-40C4-A433-71626CD5FDA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E2F79B3-B045-4BB2-87CF-F7D4A12C8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09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B276F7-F8A2-4ED2-BDA0-A1029CA44B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Психологическая готовность к школе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52879E-297E-4EBD-983E-9A2CB23503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                        подготовила педагог-психолог Семеновская Н.А.</a:t>
            </a:r>
          </a:p>
        </p:txBody>
      </p:sp>
    </p:spTree>
    <p:extLst>
      <p:ext uri="{BB962C8B-B14F-4D97-AF65-F5344CB8AC3E}">
        <p14:creationId xmlns:p14="http://schemas.microsoft.com/office/powerpoint/2010/main" val="2363904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D5DD87-2E5C-44C7-9D5B-207403514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Эмоционально - волевая готовность к школе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D69F3-845F-425D-B6B8-6E7D2D33C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Способность делать не только то, что хочу, но и то, что надо, не бояться трудностей, разрешать их самостоятельно. Адекватная самооценка и положительный образ себя. Умение сосредоточиться, управление эмоциями.</a:t>
            </a:r>
          </a:p>
        </p:txBody>
      </p:sp>
    </p:spTree>
    <p:extLst>
      <p:ext uri="{BB962C8B-B14F-4D97-AF65-F5344CB8AC3E}">
        <p14:creationId xmlns:p14="http://schemas.microsoft.com/office/powerpoint/2010/main" val="2212451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A4B27-906A-4033-8282-35076B02A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Развитие эмоционально – волевой готовности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3FCC84-E350-48C9-801A-63BD3F086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Формированию этих качеств поможет игра!!! Игры учат спокойно дожидаться своей очереди, своего хода, с достоинством проигрывать, выстраивать свою стратегию и при этом учитывать постоянно меняющиеся обстоятельства и т.д. Также необходимо приучать ребенка к смене деятельности, режиму дня. Важно проявлять веру в ребенка, искренне поощрять, помогать и поддерживать. Потихоньку ребенок разовьет в себе способность к волевому усилию, но не сразу. Помогите ему!</a:t>
            </a:r>
          </a:p>
          <a:p>
            <a:pPr marL="0" indent="0">
              <a:buNone/>
            </a:pP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635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33950-CD8F-4475-9B83-2AB74580E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Рекомендации психолога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131A56-ACC5-4A27-97B8-6ECD4F838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Успехи и неудачи в учебе во многом зависят от развития памяти, внимания и мышления ребенка. Следует также подготовить руку ребёнка к письму (игры и упражнения по развитию мелкой моторики - лепка, рисование, поделки, конструирование и т.д.) </a:t>
            </a:r>
          </a:p>
          <a:p>
            <a:r>
              <a:rPr lang="ru-RU" sz="2000" dirty="0"/>
              <a:t>Помогите ребенку обрести чувство уверенности в себе. Ребенок должен чувствовать себя в любой обстановке так же естественно, как дома. Помогите ребенку овладеть информацией, которая позволит ему не теряться. Приучайте ребенка к самостоятельности в обыденной жизни.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1224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CCF4F0-9122-4FD7-8987-A741A0667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80D737-AD03-4D4F-AF42-189BEB997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Постарайтесь подготовить ребенка к тому, что в школе с ним будут учиться очень разные дети. Предупредите, что ему, возможно, не удастся сразу со всеми подружиться, но нужно очень постараться наладить хорошие отношения.</a:t>
            </a:r>
          </a:p>
          <a:p>
            <a:r>
              <a:rPr lang="ru-RU" sz="2000" dirty="0"/>
              <a:t>Создавайте положительную мотивацию вашему ребёнку. Не сравнивайте ребенка с другими детьми, только с самим собой. Хвалите за любые успехи, продвижение вперед. Не следует акцентировать внимание ребенка на неудаче, он должен быть уверен, что все трудности преодолимы, а успех возможен.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687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AB09CB-250F-47C3-8D74-69A3BDA9A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C135AB-A5D9-470F-859D-D3980624B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Само начало школьной жизни считается тяжёлым стрессом для детей. Поддерживайте спокойную и стабильную атмосферу в доме. По возможности не планируйте на сентябрь – октябрь кардинальных перемен. Не отправляйте ребёнка одновременно в 1 класс и какую- </a:t>
            </a:r>
            <a:r>
              <a:rPr lang="ru-RU" sz="2000" dirty="0" err="1"/>
              <a:t>нибудь</a:t>
            </a:r>
            <a:r>
              <a:rPr lang="ru-RU" sz="2000" dirty="0"/>
              <a:t> секцию, кружок.</a:t>
            </a:r>
          </a:p>
          <a:p>
            <a:r>
              <a:rPr lang="ru-RU" sz="2000" dirty="0"/>
              <a:t>Не пропускайте трудности, возможные у ребенка на начальном этапе овладения учебными навыками. Если у будущего первоклассника, например, есть логопедические проблемы, постарайтесь справиться с ними до школы или на первом году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3483164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982312-8FE7-4540-B45D-61E4FE42D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C95DB5-6505-4531-AEDB-5C273BE7B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Составьте с ребенком распорядок дня и вместе следите за его соблюдением. Систематически приучайте ребенка к новому режиму. В режим дня необходимо включить занятия в утренние часы.</a:t>
            </a:r>
          </a:p>
          <a:p>
            <a:r>
              <a:rPr lang="ru-RU" sz="2000" dirty="0"/>
              <a:t>Приучите ребенка содержать в порядке свои вещи. Успехи в школе зависят от организации рабочего места. Пусть у него будет свой рабочий стол, ручки и карандаши. На столе, где занимается ребёнок, не должно быть ничего лишнего, отвлекающего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431727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C1EE60-9544-4ADA-9CDC-0101DB54A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Помогите своему ребенку успешно начать новую жизнь- жизнь взрослого человечка!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C72A34-11DB-48C8-8349-21C4606B1D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                        Спасибо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1557459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B413F8-7FD6-449E-BC24-3C5E5A99F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Что требует школа по ФГОС начального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204CBD-71FD-44DD-9188-CBCAA180A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8000" dirty="0"/>
              <a:t>Любознательный, активно и заинтересованно познающий мир;</a:t>
            </a:r>
          </a:p>
          <a:p>
            <a:r>
              <a:rPr lang="ru-RU" sz="8000" dirty="0"/>
              <a:t> Владеющий основами умения учиться, способный к организации собственной деятельности; </a:t>
            </a:r>
          </a:p>
          <a:p>
            <a:r>
              <a:rPr lang="ru-RU" sz="8000" dirty="0"/>
              <a:t>Любящий свой народ, свой край и свою Родину; уважающий и принимающий ценности семьи и общества; </a:t>
            </a:r>
          </a:p>
          <a:p>
            <a:r>
              <a:rPr lang="ru-RU" sz="8000" dirty="0"/>
              <a:t>Выполняющий правила здорового и безопасного для себя и окружающих образа жизни</a:t>
            </a:r>
          </a:p>
          <a:p>
            <a:r>
              <a:rPr lang="ru-RU" sz="8000" dirty="0"/>
              <a:t> Готовый самостоятельно действовать и отвечать за свои поступки перед семьей и обществом; </a:t>
            </a:r>
          </a:p>
          <a:p>
            <a:r>
              <a:rPr lang="ru-RU" sz="8000" dirty="0"/>
              <a:t>Доброжелательный, умеющий слушать и слышать собеседника, обосновывать свою позицию, высказывать свое мнение;.</a:t>
            </a:r>
          </a:p>
          <a:p>
            <a:pPr marL="0" indent="0">
              <a:buNone/>
            </a:pPr>
            <a:br>
              <a:rPr lang="ru-RU" sz="8000" dirty="0"/>
            </a:br>
            <a:endParaRPr lang="ru-RU" sz="8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000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66A68-1CFE-434C-8C1E-4C7F30E52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Психологическая готовность к школьному обучению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DD619C-3EC7-441B-AD5F-D4A2CE3E6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000" dirty="0"/>
              <a:t>Это необходимый и достаточный уровень психического развития ребенка для освоения школьной учебной программы в условиях обучения в группе сверстников. Этот уровень позволяет прогнозировать успешность или неуспешности обучения первоклассника.</a:t>
            </a:r>
          </a:p>
          <a:p>
            <a:pPr marL="0" indent="0">
              <a:buNone/>
            </a:pP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7854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70B1A6-9980-4C73-99D3-9D3BA12EF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Составляющие психологической готовности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599962-1DEA-4E43-B444-4A7E7AA0D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Личностно-социальная готовность </a:t>
            </a:r>
          </a:p>
          <a:p>
            <a:r>
              <a:rPr lang="ru-RU" sz="2400" dirty="0"/>
              <a:t>Интеллектуальная готовность </a:t>
            </a:r>
          </a:p>
          <a:p>
            <a:r>
              <a:rPr lang="ru-RU" sz="2400" dirty="0"/>
              <a:t>Мотивационная готовность </a:t>
            </a:r>
          </a:p>
          <a:p>
            <a:r>
              <a:rPr lang="ru-RU" sz="2400" dirty="0"/>
              <a:t>Эмоционально-волевая готовность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597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57329-B923-4CAF-902B-8A65A5D0E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Личностно-социальная готовность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DADC28-544E-49D6-A193-96F4CD04D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2000" dirty="0"/>
              <a:t>Умеет ли ребенок общаться с детьми. Проявляет ли инициативу в общении или ждет, когда его позовут другие ребята. Чувствует ли принятые в обществе нормы общения, Готов ли учитывать интересы других детей или коллективные интересы, умеет ли отстаивать свое мнение. Чувствует ли разницу в общении с детьми, учителями и другими взрослыми, родителями.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356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9EDB2-6DBD-4AE6-A043-5F7AB6373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Интеллектуальная готовность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91022-1D93-48F4-8598-78B5B5343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sz="2000" dirty="0"/>
              <a:t>Умение думать, анализировать, делать выводы. Развитие речи, словарный запас и способность рассказывать что- то на доступные темы, в том числе и элементарные сведения о себе. Способность к концентрации внимания, умение строить логические связи, развитие памяти, мелкая моторика.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181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1F2B76-88BA-4848-B335-E613E38C9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Развитие интеллектуальной готовности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BFF586-4D92-4EB1-A1BB-F6F25FB32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ru-RU" sz="2000" dirty="0"/>
              <a:t>Умение писать, читать, считать, решать элементарные задачки, это лишь навыки, которым можно научить. Не подавляйте исследовательский интерес юного естествоиспытателя, тогда к моменту поступления в школу ему многое удастся постичь на собственном опыте. Учите ребенка самого искать ответы на свои бесконечные «почему», выстраивать причинно-следственные связи – одним словом, активно интересоваться окружающим миром.</a:t>
            </a:r>
          </a:p>
          <a:p>
            <a:endParaRPr lang="ru-RU" sz="20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672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6736B-0E13-4540-9033-3157AFE3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Мотивационная готовность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1292EE-BBDC-481C-9751-1C63CF032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Познавательный интерес, желание узнавать что то новое. Сформированность положительного отношения к школе, учителю, учебной деятельности, к самому себе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2651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E42E36-5EB6-4FF1-8547-18952C24D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Развитие мотивационной готовности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B1F3C4-9C8A-460E-BD6C-4F870E2B7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Рассказывать о своих школьных годах, вспоминая смешные и поучительные случаи, читать вместе с ребенком книги о школе, рассказывать о школьных порядках, устроить малышу экскурсию по будущей школе, показав ему, где он будет учиться. Полезны занятия, которые развивают фантазию и воображение: рисование, лепка, конструирование, а также самостоятельность и упорство: занятия в кружках и секциях</a:t>
            </a:r>
          </a:p>
        </p:txBody>
      </p:sp>
    </p:spTree>
    <p:extLst>
      <p:ext uri="{BB962C8B-B14F-4D97-AF65-F5344CB8AC3E}">
        <p14:creationId xmlns:p14="http://schemas.microsoft.com/office/powerpoint/2010/main" val="31836934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</TotalTime>
  <Words>882</Words>
  <Application>Microsoft Office PowerPoint</Application>
  <PresentationFormat>Широкоэкранный</PresentationFormat>
  <Paragraphs>51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Легкий дым</vt:lpstr>
      <vt:lpstr>Психологическая готовность к школе</vt:lpstr>
      <vt:lpstr>Что требует школа по ФГОС начального образования</vt:lpstr>
      <vt:lpstr>Психологическая готовность к школьному обучению </vt:lpstr>
      <vt:lpstr>Составляющие психологической готовности </vt:lpstr>
      <vt:lpstr>Личностно-социальная готовность </vt:lpstr>
      <vt:lpstr>Интеллектуальная готовность </vt:lpstr>
      <vt:lpstr>Развитие интеллектуальной готовности </vt:lpstr>
      <vt:lpstr>Мотивационная готовность </vt:lpstr>
      <vt:lpstr>Развитие мотивационной готовности </vt:lpstr>
      <vt:lpstr>Эмоционально - волевая готовность к школе </vt:lpstr>
      <vt:lpstr>Развитие эмоционально – волевой готовности </vt:lpstr>
      <vt:lpstr>Рекомендации психолога </vt:lpstr>
      <vt:lpstr>Презентация PowerPoint</vt:lpstr>
      <vt:lpstr>Презентация PowerPoint</vt:lpstr>
      <vt:lpstr>Презентация PowerPoint</vt:lpstr>
      <vt:lpstr>Помогите своему ребенку успешно начать новую жизнь- жизнь взрослого человечка! 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Психологическая готовность к школе</dc:title>
  <dc:creator>Admin</dc:creator>
  <cp:lastModifiedBy>Admin</cp:lastModifiedBy>
  <cp:revision>6</cp:revision>
  <dcterms:created xsi:type="dcterms:W3CDTF">2022-06-16T10:29:51Z</dcterms:created>
  <dcterms:modified xsi:type="dcterms:W3CDTF">2022-06-16T11:19:30Z</dcterms:modified>
</cp:coreProperties>
</file>