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92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100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542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015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5485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66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81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219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6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150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368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F42F9-0880-4B9A-869F-BD8B9FACD8F8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3C01A9F-1A3C-4188-ACC1-006F1281EE0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23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92476-538F-4922-9DED-D2CB8B7BF7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Адаптация к детскому саду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E5DCB-2232-4490-A9C0-71E12BAC4C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ru-RU" dirty="0"/>
          </a:p>
          <a:p>
            <a:r>
              <a:rPr lang="ru-RU" dirty="0"/>
              <a:t>                                                  Подготовила педагог-психолог Семеновская Н.А</a:t>
            </a:r>
          </a:p>
        </p:txBody>
      </p:sp>
    </p:spTree>
    <p:extLst>
      <p:ext uri="{BB962C8B-B14F-4D97-AF65-F5344CB8AC3E}">
        <p14:creationId xmlns:p14="http://schemas.microsoft.com/office/powerpoint/2010/main" val="3031405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441041-FF34-49D9-8B1B-BC0464E7E069}"/>
              </a:ext>
            </a:extLst>
          </p:cNvPr>
          <p:cNvSpPr txBox="1"/>
          <p:nvPr/>
        </p:nvSpPr>
        <p:spPr>
          <a:xfrm>
            <a:off x="3713871" y="2518117"/>
            <a:ext cx="42740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Спасибо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1506090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8DB7B-DAD2-48F4-B50B-DCADBBA8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Какой бывает адаптация ребенка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ABC37-F1BC-4CA7-9F17-E74072732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Специалисты выделяют </a:t>
            </a:r>
            <a:r>
              <a:rPr lang="ru-RU" b="1" dirty="0"/>
              <a:t>легкую адаптацию </a:t>
            </a:r>
            <a:r>
              <a:rPr lang="ru-RU" dirty="0"/>
              <a:t>при которой отрицательное состояние ребенка длится недолго. И в течение 2-3 недель по мере привыкания к новым условиям все нормализуется. </a:t>
            </a:r>
          </a:p>
          <a:p>
            <a:r>
              <a:rPr lang="ru-RU" dirty="0"/>
              <a:t>При адаптации </a:t>
            </a:r>
            <a:r>
              <a:rPr lang="ru-RU" b="1" dirty="0"/>
              <a:t>средней тяжести </a:t>
            </a:r>
            <a:r>
              <a:rPr lang="ru-RU" dirty="0"/>
              <a:t>эмоциональное состояние ребенка нормализуется более медленно и на протяжении первого месяца он болеет как правило острыми респираторными инфекциями. На этом этапе необходимо воздержаться от скоропалительных выводов и эмоционально поддерживать малыша: не обсуждать в его присутствии негативные на ваш взгляд моменты, не выказывать тревогу. </a:t>
            </a:r>
          </a:p>
          <a:p>
            <a:r>
              <a:rPr lang="ru-RU" dirty="0"/>
              <a:t>Самой нежелательной является </a:t>
            </a:r>
            <a:r>
              <a:rPr lang="ru-RU" b="1" dirty="0"/>
              <a:t>тяжелая адаптация</a:t>
            </a:r>
            <a:r>
              <a:rPr lang="ru-RU" dirty="0"/>
              <a:t>, когда эмоциональное состояние нормализуется очень медленно, иногда несколько месяцев. В  этот период ребенок переносит повторные заболевания, часто протекающие  с осложнениями либо проявляет стойкие нарушения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250526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4D13B-5B42-40CB-AC6F-21B97F45B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От чего зависит адаптация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67F920-B80B-4C69-8CD8-CB6F287D5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От возраста ребенка. Труднее всего адаптируются к новым условиям дети в возрасте от 1 года до 2,5-3 лет</a:t>
            </a:r>
          </a:p>
          <a:p>
            <a:r>
              <a:rPr lang="ru-RU" dirty="0"/>
              <a:t>От состояния здоровья и уровня развития ребенка. Здоровый, хорошо развитый ребенок легче переносит трудности социальной адаптации</a:t>
            </a:r>
          </a:p>
          <a:p>
            <a:r>
              <a:rPr lang="ru-RU" dirty="0"/>
              <a:t>От индивидуальных особенностей. Даже дети одного и того же возраста и пола по-разному ведут себя в первые дни пребывания в детском саду. Одни с первого же дня плачут, отказываются есть, спать, на каждое предложение взрослого реагируют бурным протестом.  Но уже через несколько дней у них восстанавливается сон, аппетит, они начинают участвовать в играх. Другие, наоборот, в первые дни внешне спокойны выполняют требования воспитателя, а в последующие дни с плачем расстаются с родителями, плохо едят, спят, не участвуют в играх. Такое поведение может продолжаться несколько недель и в обоих вариантах является нормой.</a:t>
            </a:r>
          </a:p>
        </p:txBody>
      </p:sp>
    </p:spTree>
    <p:extLst>
      <p:ext uri="{BB962C8B-B14F-4D97-AF65-F5344CB8AC3E}">
        <p14:creationId xmlns:p14="http://schemas.microsoft.com/office/powerpoint/2010/main" val="192881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7231E0-2232-4436-AB6A-8D7788A6E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AC27F7-E107-4D13-8244-064D82D2E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От уровня тренированности адаптационных механизмов. Необходимо заранее создать условия, которые требуют от ребенка новых форм поведения. Малыши, которые до поступления в детский сад неоднократно попадали в разные условия(посещали родственников знакомых выезжали на дачу и т. д. ) легче привыкают к дошкольному учреждению;</a:t>
            </a:r>
          </a:p>
          <a:p>
            <a:r>
              <a:rPr lang="ru-RU" dirty="0"/>
              <a:t>От опыта общения ребенка со сверстниками и взрослыми. Важно, чтобы в семье у ребенка сложились доверительные отношения со взрослыми прививалось умение положительно относиться к требованиям старших ( идти спать, принимать пищу, убирать игрушки и т.п.)</a:t>
            </a:r>
          </a:p>
        </p:txBody>
      </p:sp>
    </p:spTree>
    <p:extLst>
      <p:ext uri="{BB962C8B-B14F-4D97-AF65-F5344CB8AC3E}">
        <p14:creationId xmlns:p14="http://schemas.microsoft.com/office/powerpoint/2010/main" val="429097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4275B-DF96-41FF-9623-95D40548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Как подготовить ребенка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B292F1-EE5C-42DD-98CB-9235025FE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 забудьте заранее познакомиться с режимом детского сада и максимально приблизить к нему условия воспитания в семье ( более ранний подъем, время дневного сна и приема пищи, характер питания и т.д.). Задачу самообслуживания малышу стоит облегчить простой стрижкой удобной одеждой. Главный принцип – чем проще, тем лучше. Обувь лучше выбирать на липучках.</a:t>
            </a:r>
          </a:p>
        </p:txBody>
      </p:sp>
    </p:spTree>
    <p:extLst>
      <p:ext uri="{BB962C8B-B14F-4D97-AF65-F5344CB8AC3E}">
        <p14:creationId xmlns:p14="http://schemas.microsoft.com/office/powerpoint/2010/main" val="3284038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9F5F8-D786-40A5-8D14-CB54B773F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Подготовка к дневному сну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E8F09C-F3CB-464E-A6A9-FAE7ACB39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Впервые столкнувшись с необходимостью ложиться спать в незнакомом месте в чужую кроватку без мамы, ребенок, безусловно, испытывает стресс. Поэтому психологи не рекомендуют в первые 2-3 дня пребывания в детском саду оставлять ребенка на дневной сон. Желательно принести из дома любимую мягкую игрушку малыша, пижаму к которой привык кроха. </a:t>
            </a:r>
          </a:p>
        </p:txBody>
      </p:sp>
    </p:spTree>
    <p:extLst>
      <p:ext uri="{BB962C8B-B14F-4D97-AF65-F5344CB8AC3E}">
        <p14:creationId xmlns:p14="http://schemas.microsoft.com/office/powerpoint/2010/main" val="3875997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D73A1-5A65-4A42-9000-87EEF578A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Как выстраивать общение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913CE6-A03E-480E-B21E-E73DC4854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Важно заранее постараться научить малыша общаться со сверстниками (попросить игрушку, поделиться своей, подождать пока другой ребенок поиграет и т. д.) При предварительном знакомстве с обстановкой группы, постарайтесь положительно настроить малыша ( как много детей, много игрушек, дети весело играют, воспитательница – хорошая тетя и т. д.) Дайте время малышу спокойно все осмотреть, покажите где он будет спать, раздеваться, кушать, играть.</a:t>
            </a:r>
          </a:p>
        </p:txBody>
      </p:sp>
    </p:spTree>
    <p:extLst>
      <p:ext uri="{BB962C8B-B14F-4D97-AF65-F5344CB8AC3E}">
        <p14:creationId xmlns:p14="http://schemas.microsoft.com/office/powerpoint/2010/main" val="186321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E4B0C9-639B-403C-B064-13E5B4DC3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57B4DA-53E7-47B3-BCDB-15419EF3A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Ежедневно </a:t>
            </a:r>
            <a:r>
              <a:rPr lang="ru-RU" dirty="0" err="1"/>
              <a:t>распрашивайте</a:t>
            </a:r>
            <a:r>
              <a:rPr lang="ru-RU" dirty="0"/>
              <a:t> о жизни детского сада. Удивляйтесь, хвалите ребенка. Ваша беседа должна быть эмоционально окрашена. Избегай те вопросов: «Что вы сегодня делали, Что вы ели, Как ты себя вел, Спросите : « Вы сегодня рисовали или лепили, На завтрак была каша или яичко, С кем ты сегодня играл О ком вам читали книжку</a:t>
            </a:r>
          </a:p>
        </p:txBody>
      </p:sp>
    </p:spTree>
    <p:extLst>
      <p:ext uri="{BB962C8B-B14F-4D97-AF65-F5344CB8AC3E}">
        <p14:creationId xmlns:p14="http://schemas.microsoft.com/office/powerpoint/2010/main" val="2188893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171AA8-A441-4B87-AE38-F06FAB50C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Рекомендуемая схема адаптации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E578B7-072C-42D8-B8BE-5EA8CEF73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1-2 день – на несколько часов. Постарайтесь прийти к дневной прогулке погулять вместе со всеми и уйти домой </a:t>
            </a:r>
            <a:r>
              <a:rPr lang="ru-RU" dirty="0" err="1"/>
              <a:t>обедать.Находиться</a:t>
            </a:r>
            <a:r>
              <a:rPr lang="ru-RU" dirty="0"/>
              <a:t> с ребенком в группе кормить его а тем более укладывать спать не стоит.</a:t>
            </a:r>
          </a:p>
          <a:p>
            <a:r>
              <a:rPr lang="ru-RU" dirty="0"/>
              <a:t>3-6 день- заберите ребенка сразу после обеда до </a:t>
            </a:r>
            <a:r>
              <a:rPr lang="ru-RU" dirty="0" err="1"/>
              <a:t>сна.Лучше</a:t>
            </a:r>
            <a:r>
              <a:rPr lang="ru-RU" dirty="0"/>
              <a:t> рассчитать время так чтобы прийти до окончания обеда и подождать в раздевалке не показываясь малышу. Со вторника 2-й недели( после выходных, в понедельник, все еще более щадящий график) малыш уходит домой в полдник. И лишь с 3-ей недели можно оставлять ребенка на целый день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771726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95</TotalTime>
  <Words>739</Words>
  <Application>Microsoft Office PowerPoint</Application>
  <PresentationFormat>Широкоэкранный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Галерея</vt:lpstr>
      <vt:lpstr>Адаптация к детскому саду</vt:lpstr>
      <vt:lpstr>Какой бывает адаптация ребенка</vt:lpstr>
      <vt:lpstr>От чего зависит адаптация</vt:lpstr>
      <vt:lpstr>Презентация PowerPoint</vt:lpstr>
      <vt:lpstr>Как подготовить ребенка</vt:lpstr>
      <vt:lpstr>Подготовка к дневному сну</vt:lpstr>
      <vt:lpstr>Как выстраивать общение</vt:lpstr>
      <vt:lpstr>Презентация PowerPoint</vt:lpstr>
      <vt:lpstr>Рекомендуемая схема адаптации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к детскому саду</dc:title>
  <dc:creator>Admin</dc:creator>
  <cp:lastModifiedBy>Admin</cp:lastModifiedBy>
  <cp:revision>12</cp:revision>
  <dcterms:created xsi:type="dcterms:W3CDTF">2022-06-06T08:37:35Z</dcterms:created>
  <dcterms:modified xsi:type="dcterms:W3CDTF">2022-06-16T11:04:36Z</dcterms:modified>
</cp:coreProperties>
</file>