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70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86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8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2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99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2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9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60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4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1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07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4306221-A8EB-42DA-886B-FDB52027E994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858497C-8BB2-427D-AD19-BB828E9BA4C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08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27AF5-41F5-4AD4-A513-E5912BDF8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Тренинговые упражнения для развития творческого мышления для детей 6-10 лет</a:t>
            </a:r>
            <a:b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/>
              <a:t> </a:t>
            </a: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A2F54C-0843-4AD9-A427-CBC9126796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Подготовила педагог-психолог Семеновская Н.А.</a:t>
            </a:r>
          </a:p>
        </p:txBody>
      </p:sp>
    </p:spTree>
    <p:extLst>
      <p:ext uri="{BB962C8B-B14F-4D97-AF65-F5344CB8AC3E}">
        <p14:creationId xmlns:p14="http://schemas.microsoft.com/office/powerpoint/2010/main" val="3069505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F9EBFD4B-F92A-495E-85A2-2530477F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61" y="293687"/>
            <a:ext cx="4343400" cy="627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D37CE51F-34A6-4DFD-A392-05997C637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776" y="350836"/>
            <a:ext cx="4427537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325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D4EA73A-202A-4889-B5AA-D6A1A5850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91" y="497108"/>
            <a:ext cx="432752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6347B220-FAAD-46E4-BBB3-EB966BD7B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037" y="344708"/>
            <a:ext cx="4503737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905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2D165A5B-0A88-4AA0-9403-66886D020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4411663" cy="616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>
            <a:extLst>
              <a:ext uri="{FF2B5EF4-FFF2-40B4-BE49-F238E27FC236}">
                <a16:creationId xmlns:a16="http://schemas.microsoft.com/office/drawing/2014/main" id="{F8A773E9-72BB-484C-B6C6-7AC97AF5B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0"/>
            <a:ext cx="4441825" cy="614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87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46313BD8-6B92-4482-A256-9CBC0BCE5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226" y="75415"/>
            <a:ext cx="8097625" cy="606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288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A78E8239-C66A-4C8B-BF88-6F512BE5C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74" y="503309"/>
            <a:ext cx="4419600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52F0C0B2-7089-4FCF-9F41-E4C8C5085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50" y="503308"/>
            <a:ext cx="4305300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31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57FD0-1DD5-4901-AAA1-7F506BA4F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5996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2961F-38B4-466D-9579-4BB8DCAF2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вопросы для стимулирования творческого мышления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1FB5D5-A5BB-4DAD-8337-381AB1C0B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ОБ АЛЬТЕРНАТИВНОМ ПРИМЕНЕНИИ ОБЪЕКТА</a:t>
            </a:r>
          </a:p>
          <a:p>
            <a:r>
              <a:rPr lang="ru-RU" dirty="0"/>
              <a:t>2. ВОПРОСЫ ОБ ИЗМЕНЕНИИ ОБЪЕКТА</a:t>
            </a:r>
          </a:p>
          <a:p>
            <a:r>
              <a:rPr lang="ru-RU" dirty="0"/>
              <a:t>3. ВОПРОСЫ ОБ УМЕНЬШЕНИИ ОБЪЕКТА</a:t>
            </a:r>
          </a:p>
          <a:p>
            <a:r>
              <a:rPr lang="ru-RU" dirty="0"/>
              <a:t>4. ВОПРОСЫ О ЗАМЕЩЕНИИ ОБЪЕКТА</a:t>
            </a:r>
          </a:p>
          <a:p>
            <a:r>
              <a:rPr lang="ru-RU" dirty="0"/>
              <a:t>5. ВОПРОСЫ О ПЕРЕМЕЩЕНИИ ОБЪЕКТА</a:t>
            </a:r>
          </a:p>
          <a:p>
            <a:r>
              <a:rPr lang="ru-RU" dirty="0"/>
              <a:t>6. ВОПРОСЫ О ПЕРЕВЕРТЫВАНИИ ОБЪЕКТА</a:t>
            </a:r>
          </a:p>
          <a:p>
            <a:r>
              <a:rPr lang="ru-RU" dirty="0"/>
              <a:t>7. ВОПРОСЫ О КОМБИНИРОВАНИИ, ОБЪЕДИНЕНИИ ОБЪЕКТОВ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95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8A77F73-C545-4EAB-A0B3-65071FE29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420644"/>
            <a:ext cx="4204355" cy="60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E400724-55DA-4569-9CDD-94FBAEE1D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279" y="420644"/>
            <a:ext cx="4718742" cy="60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14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E857FB-46CA-46E6-A303-11B37926F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92" y="371389"/>
            <a:ext cx="4397375" cy="611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5A6761C-798D-4168-B9CF-054F2FFA0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62" y="371389"/>
            <a:ext cx="4763046" cy="611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422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BB4277E-8A72-4C76-92FE-5BC1DFC2C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19" y="354012"/>
            <a:ext cx="4411663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BB370D3D-8FFF-498E-98CD-066F86EE7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12" y="365917"/>
            <a:ext cx="4351337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733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1476694-09A5-444D-8A71-1A185E624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6" y="342900"/>
            <a:ext cx="4525963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DECAA348-6F68-4A26-8F77-868B51845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650" y="342900"/>
            <a:ext cx="4411663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22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20C5FEB-A538-4891-ADF9-E8E53F91D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18" y="334962"/>
            <a:ext cx="4327525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A0FD3218-F0EC-4D08-9AE8-F1F0E1FB0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093" y="334961"/>
            <a:ext cx="4389437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16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B74E5E2-EAEF-4DF4-B107-8F109D7F8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04" y="354012"/>
            <a:ext cx="4441825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0926B019-AA8B-418A-B351-9896772AE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24" y="354011"/>
            <a:ext cx="4449763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362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8616210-1CB7-4B75-AB5A-4843833C5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35" y="300831"/>
            <a:ext cx="4479925" cy="625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A5378B29-20B3-4A02-A922-CEC051C5E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18" y="270668"/>
            <a:ext cx="44577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723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54</TotalTime>
  <Words>70</Words>
  <Application>Microsoft Office PowerPoint</Application>
  <PresentationFormat>Широкоэкранный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Tw Cen MT</vt:lpstr>
      <vt:lpstr>Tw Cen MT Condensed</vt:lpstr>
      <vt:lpstr>Wingdings 3</vt:lpstr>
      <vt:lpstr>Интеграл</vt:lpstr>
      <vt:lpstr>Тренинговые упражнения для развития творческого мышления для детей 6-10 лет  </vt:lpstr>
      <vt:lpstr>вопросы для стимулирования творческого мышления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2022-03-20T18:10:52Z</dcterms:created>
  <dcterms:modified xsi:type="dcterms:W3CDTF">2023-02-01T07:32:55Z</dcterms:modified>
</cp:coreProperties>
</file>