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92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10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54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01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48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66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81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21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6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15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3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42F9-0880-4B9A-869F-BD8B9FACD8F8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23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92476-538F-4922-9DED-D2CB8B7BF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959" y="989774"/>
            <a:ext cx="9310893" cy="166858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Адаптация детей к детскому саду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E5DCB-2232-4490-A9C0-71E12BAC4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2922309" y="4986779"/>
            <a:ext cx="8132542" cy="1115357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Подготовила </a:t>
            </a:r>
          </a:p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Педагог-психолог Семеновская Н.А. </a:t>
            </a:r>
          </a:p>
        </p:txBody>
      </p:sp>
      <p:pic>
        <p:nvPicPr>
          <p:cNvPr id="1026" name="Picture 2" descr="Прием документов в ДОУ в электронном виде.">
            <a:extLst>
              <a:ext uri="{FF2B5EF4-FFF2-40B4-BE49-F238E27FC236}">
                <a16:creationId xmlns:a16="http://schemas.microsoft.com/office/drawing/2014/main" id="{74F97A9A-4895-4321-853C-AE1926B47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54" y="3531204"/>
            <a:ext cx="6019746" cy="25709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05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441041-FF34-49D9-8B1B-BC0464E7E069}"/>
              </a:ext>
            </a:extLst>
          </p:cNvPr>
          <p:cNvSpPr txBox="1"/>
          <p:nvPr/>
        </p:nvSpPr>
        <p:spPr>
          <a:xfrm>
            <a:off x="3960828" y="1319753"/>
            <a:ext cx="5154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 !</a:t>
            </a:r>
          </a:p>
        </p:txBody>
      </p:sp>
      <p:pic>
        <p:nvPicPr>
          <p:cNvPr id="6146" name="Picture 2" descr="Владимир Путин озвучил такую важную тему, как устройство детей в возрасте д...">
            <a:extLst>
              <a:ext uri="{FF2B5EF4-FFF2-40B4-BE49-F238E27FC236}">
                <a16:creationId xmlns:a16="http://schemas.microsoft.com/office/drawing/2014/main" id="{60DD1839-48AB-45F6-AC85-2F85F6858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724" y="2366651"/>
            <a:ext cx="6117995" cy="34826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9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DB7B-DAD2-48F4-B50B-DCADBBA8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Какой бывает адаптация ребенка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ABC37-F1BC-4CA7-9F17-E74072732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Специалисты выделяют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легкую адаптацию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при которой отрицательное состояние ребенка длится недолго. И в течение 2-3 недель по мере привыкания к новым условиям все нормализуется. </a:t>
            </a:r>
          </a:p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При адаптации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средней тяжести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эмоциональное состояние ребенка нормализуется более медленно и на протяжении первого месяца он болеет как правило острыми респираторными инфекциями. На этом этапе необходимо воздержаться от скоропалительных выводов и эмоционально поддерживать малыша: не обсуждать в его присутствии негативные на ваш взгляд моменты, не выказывать тревогу. </a:t>
            </a:r>
          </a:p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Самой нежелательной является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тяжелая адаптация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когда эмоциональное состояние нормализуется очень медленно, иногда несколько месяцев. В  этот период ребенок переносит повторные заболевания, часто протекающие  с осложнениями либо проявляет стойкие нарушения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50526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4D13B-5B42-40CB-AC6F-21B97F45B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чего зависит адаптация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7F920-B80B-4C69-8CD8-CB6F287D5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313" y="1853754"/>
            <a:ext cx="9678541" cy="3612591"/>
          </a:xfrm>
        </p:spPr>
        <p:txBody>
          <a:bodyPr>
            <a:no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 возраста ребенка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Труднее всего адаптируются к новым условиям дети в возрасте от 1 года до 2,5-3 лет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 состояния здоровья и уровня развития ребенка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Здоровый, хорошо развитый ребенок легче переносит трудности социальной адаптации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 индивидуальных особенностей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Даже дети одного и того же возраста и пола по-разному ведут себя в первые дни пребывания в детском саду. Одни с первого же дня плачут, отказываются есть, спать, на каждое предложение взрослого реагируют бурным протестом.  Но уже через несколько дней у них восстанавливается сон, аппетит, они начинают участвовать в играх. Другие, наоборот, в первые дни внешне спокойны выполняют требования воспитателя, а в последующие дни с плачем расстаются с родителями, плохо едят, спят, не участвуют в играх. Такое поведение может продолжаться несколько недель и в обоих вариантах является нормой.</a:t>
            </a:r>
          </a:p>
        </p:txBody>
      </p:sp>
    </p:spTree>
    <p:extLst>
      <p:ext uri="{BB962C8B-B14F-4D97-AF65-F5344CB8AC3E}">
        <p14:creationId xmlns:p14="http://schemas.microsoft.com/office/powerpoint/2010/main" val="192881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231E0-2232-4436-AB6A-8D7788A6E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чего зависит адаптация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AC27F7-E107-4D13-8244-064D82D2E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 уровня тренированности адаптационных механизмов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Необходимо заранее создать условия, которые требуют от ребенка новых форм поведения. Малыши, которые до поступления в детский сад неоднократно попадали в разные условия(посещали родственников знакомых выезжали на дачу и т. д. ) легче привыкают к дошкольному учреждению;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 опыта общения ребенка со сверстниками и взрослыми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Важно, чтобы в семье у ребенка сложились доверительные отношения со взрослыми прививалось умение положительно относиться к требованиям старших ( идти спать, принимать пищу, убирать игрушки и т.п.)</a:t>
            </a:r>
          </a:p>
        </p:txBody>
      </p:sp>
    </p:spTree>
    <p:extLst>
      <p:ext uri="{BB962C8B-B14F-4D97-AF65-F5344CB8AC3E}">
        <p14:creationId xmlns:p14="http://schemas.microsoft.com/office/powerpoint/2010/main" val="429097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4275B-DF96-41FF-9623-95D40548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подготовить ребенка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292F1-EE5C-42DD-98CB-9235025FE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Не забудьте заранее познакомиться с режимом детского сада и максимально приблизить к нему условия воспитания в семье ( более ранний подъем, время дневного сна и приема пищи, характер питания и т.д.). Задачу самообслуживания малышу стоит облегчить простой стрижкой удобной одеждой. Главный принцип – чем проще, тем лучше. Обувь лучше выбирать на липучках.</a:t>
            </a:r>
          </a:p>
        </p:txBody>
      </p:sp>
      <p:pic>
        <p:nvPicPr>
          <p:cNvPr id="2050" name="Picture 2" descr="Комаровский - детский сад: в каком возрасте лучше отдавать ребенка, адаптац...">
            <a:extLst>
              <a:ext uri="{FF2B5EF4-FFF2-40B4-BE49-F238E27FC236}">
                <a16:creationId xmlns:a16="http://schemas.microsoft.com/office/drawing/2014/main" id="{0739BC18-8CFF-4C49-8ED0-854A5A9A6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079" y="3480247"/>
            <a:ext cx="6513921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03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9F5F8-D786-40A5-8D14-CB54B773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Подготовка к дневному сну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E8F09C-F3CB-464E-A6A9-FAE7ACB39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Впервые столкнувшись с необходимостью ложиться спать в незнакомом месте в чужую кроватку без мамы, ребенок, безусловно, испытывает стресс. Поэтому психологи не рекомендуют в первые 2-3 дня пребывания в детском саду оставлять ребенка на дневной сон. Желательно принести из дома любимую мягкую игрушку малыша, пижаму к которой привык кроха. </a:t>
            </a:r>
          </a:p>
        </p:txBody>
      </p:sp>
      <p:pic>
        <p:nvPicPr>
          <p:cNvPr id="5122" name="Picture 2" descr="Некоторым детям легче просыпаться под детские песенки, другим - от... ">
            <a:extLst>
              <a:ext uri="{FF2B5EF4-FFF2-40B4-BE49-F238E27FC236}">
                <a16:creationId xmlns:a16="http://schemas.microsoft.com/office/drawing/2014/main" id="{6458963F-D9E2-4143-BF14-9517F8344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283" y="3947456"/>
            <a:ext cx="6061434" cy="27597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99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D73A1-5A65-4A42-9000-87EEF578A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выстраивать общение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913CE6-A03E-480E-B21E-E73DC4854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Важно заранее постараться научить малыша общаться со сверстниками (попросить игрушку, поделиться своей, подождать пока другой ребенок поиграет и т. д.) При предварительном знакомстве с обстановкой группы, постарайтесь положительно настроить малыша ( как много детей, много игрушек, дети весело играют, воспитательница – хорошая тетя и т. д.) Дайте время малышу спокойно все осмотреть, покажите где он будет спать, раздеваться, кушать, играть.</a:t>
            </a:r>
          </a:p>
        </p:txBody>
      </p:sp>
      <p:pic>
        <p:nvPicPr>
          <p:cNvPr id="4098" name="Picture 2" descr="В данный момент идет адаптация детей к детскому саду. ">
            <a:extLst>
              <a:ext uri="{FF2B5EF4-FFF2-40B4-BE49-F238E27FC236}">
                <a16:creationId xmlns:a16="http://schemas.microsoft.com/office/drawing/2014/main" id="{77C2899F-96CB-43EE-84AE-2D3C795F3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163" y="3810000"/>
            <a:ext cx="6202837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21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4B0C9-639B-403C-B064-13E5B4DC3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выстраивать общение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57B4DA-53E7-47B3-BCDB-15419EF3A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Ежедневно расспрашивайте о жизни детского сада. Удивляйтесь, хвалите ребенка. Ваша беседа должна быть эмоционально окрашена. Избегайте вопросов: «Что вы сегодня делали? Что вы ели? Как ты себя вел? </a:t>
            </a:r>
          </a:p>
          <a:p>
            <a:pPr marL="0" indent="0">
              <a:buNone/>
            </a:pPr>
            <a:r>
              <a:rPr lang="ru-RU" dirty="0"/>
              <a:t>Спросите : </a:t>
            </a:r>
          </a:p>
          <a:p>
            <a:r>
              <a:rPr lang="ru-RU" dirty="0"/>
              <a:t>« Вы сегодня рисовали или лепили?</a:t>
            </a:r>
          </a:p>
          <a:p>
            <a:r>
              <a:rPr lang="ru-RU" dirty="0"/>
              <a:t> На завтрак была каша или яичко,?</a:t>
            </a:r>
          </a:p>
          <a:p>
            <a:r>
              <a:rPr lang="ru-RU" dirty="0"/>
              <a:t> С кем ты сегодня играл?</a:t>
            </a:r>
          </a:p>
          <a:p>
            <a:r>
              <a:rPr lang="ru-RU" dirty="0"/>
              <a:t> О ком вам читали книжку?</a:t>
            </a:r>
          </a:p>
        </p:txBody>
      </p:sp>
      <p:pic>
        <p:nvPicPr>
          <p:cNvPr id="3074" name="Picture 2" descr="Как правильно подготовить ребенка к детскому саду и как пройти адаптацию? ">
            <a:extLst>
              <a:ext uri="{FF2B5EF4-FFF2-40B4-BE49-F238E27FC236}">
                <a16:creationId xmlns:a16="http://schemas.microsoft.com/office/drawing/2014/main" id="{B67EC420-3F5D-41B3-9049-5D50CF4FA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16" y="3173658"/>
            <a:ext cx="5968738" cy="2994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893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71AA8-A441-4B87-AE38-F06FAB50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Рекомендуемая схема адаптации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578B7-072C-42D8-B8BE-5EA8CEF7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1-2 день – на несколько часов. Постарайтесь прийти к дневной прогулке погулять вместе со всеми и уйти домой </a:t>
            </a:r>
            <a:r>
              <a:rPr lang="ru-RU" dirty="0" err="1"/>
              <a:t>обедать.Находиться</a:t>
            </a:r>
            <a:r>
              <a:rPr lang="ru-RU" dirty="0"/>
              <a:t> с ребенком в группе кормить его а тем более укладывать спать не стоит.</a:t>
            </a:r>
          </a:p>
          <a:p>
            <a:r>
              <a:rPr lang="ru-RU" dirty="0"/>
              <a:t>3-6 день- заберите ребенка сразу после обеда до </a:t>
            </a:r>
            <a:r>
              <a:rPr lang="ru-RU" dirty="0" err="1"/>
              <a:t>сна.Лучше</a:t>
            </a:r>
            <a:r>
              <a:rPr lang="ru-RU" dirty="0"/>
              <a:t> рассчитать время так чтобы прийти до окончания обеда и подождать в раздевалке не показываясь малышу. Со вторника 2-й недели( после выходных, в понедельник, все еще более щадящий график) малыш уходит домой в полдник. И лишь с 3-ей недели можно оставлять ребенка на целый день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77172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169</TotalTime>
  <Words>751</Words>
  <Application>Microsoft Office PowerPoint</Application>
  <PresentationFormat>Широкоэкранный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Галерея</vt:lpstr>
      <vt:lpstr>Адаптация детей к детскому саду</vt:lpstr>
      <vt:lpstr>Какой бывает адаптация ребенка</vt:lpstr>
      <vt:lpstr>От чего зависит адаптация</vt:lpstr>
      <vt:lpstr>От чего зависит адаптация</vt:lpstr>
      <vt:lpstr>Как подготовить ребенка </vt:lpstr>
      <vt:lpstr>Подготовка к дневному сну</vt:lpstr>
      <vt:lpstr>Как выстраивать общение</vt:lpstr>
      <vt:lpstr>Как выстраивать общение</vt:lpstr>
      <vt:lpstr>Рекомендуемая схема адаптации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к детскому саду</dc:title>
  <dc:creator>Admin</dc:creator>
  <cp:lastModifiedBy>Admin</cp:lastModifiedBy>
  <cp:revision>17</cp:revision>
  <dcterms:created xsi:type="dcterms:W3CDTF">2022-06-06T08:37:35Z</dcterms:created>
  <dcterms:modified xsi:type="dcterms:W3CDTF">2023-02-01T07:39:53Z</dcterms:modified>
</cp:coreProperties>
</file>